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2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19-05-09T14:12:57.681"/>
    </inkml:context>
    <inkml:brush xml:id="br0">
      <inkml:brushProperty name="width" value="0.26667" units="cm"/>
      <inkml:brushProperty name="height" value="0.53333" units="cm"/>
      <inkml:brushProperty name="color" value="#FFFFFF"/>
      <inkml:brushProperty name="tip" value="rectangle"/>
      <inkml:brushProperty name="rasterOp" value="maskPen"/>
      <inkml:brushProperty name="fitToCurve" value="1"/>
    </inkml:brush>
  </inkml:definitions>
  <inkml:trace contextRef="#ctx0" brushRef="#br0">0 714 0,'27'0'125,"-1"0"16,1-27-125,-1 27-1,1-26 1,25 0-16,-25-1 15,26 1 17,-27 26-17,27-53-15,-26 26 16,-1 1 0,1 26-1,-27-27 1,26 27-16,-26-26 15,27-1-15,-1 27 16,-26-26 0,26 26-16,-26-26 15,27 26-15,-1-27 16,1 1 0,-1-1 15,1 1-31,-1-1 31,1 27-15,-1-26-1,1-1 63,-27 1-62,26-1 31,0 27-16,-26-26-15,27-1 15,-27 1 0,26 26 1,-26-26-1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19-05-09T14:13:00.946"/>
    </inkml:context>
    <inkml:brush xml:id="br0">
      <inkml:brushProperty name="width" value="0.26667" units="cm"/>
      <inkml:brushProperty name="height" value="0.53333" units="cm"/>
      <inkml:brushProperty name="color" value="#FFFFFF"/>
      <inkml:brushProperty name="tip" value="rectangle"/>
      <inkml:brushProperty name="rasterOp" value="maskPen"/>
      <inkml:brushProperty name="fitToCurve" value="1"/>
    </inkml:brush>
  </inkml:definitions>
  <inkml:trace contextRef="#ctx0" brushRef="#br0">0 846 0,'0'-26'219,"27"-1"-204,-27 1-15,53-53 16,-27 52-16,1-26 16,-1 27-16,27-54 15,-27 54-15,1-1 16,-1-26-16,1 27 15,52-53 1,-79 52-16,27 1 16,-27-1-16,26 27 15,-26-26-15,27-1 16,-27 1 0,26 26-1,-26-27-15,26 27 16,-26-26-16,27 0 47,-27-1-47,0 1 31,26 26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2" Type="http://schemas.openxmlformats.org/officeDocument/2006/relationships/image" Target="../media/image9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" dirty="0"/>
              <a:t>gazele</a:t>
            </a:r>
            <a:r>
              <a:rPr spc="-30" dirty="0"/>
              <a:t>y</a:t>
            </a:r>
            <a:r>
              <a:rPr spc="25" dirty="0"/>
              <a:t>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60005"/>
            <a:ext cx="10692130" cy="900430"/>
          </a:xfrm>
          <a:custGeom>
            <a:avLst/>
            <a:gdLst/>
            <a:ahLst/>
            <a:cxnLst/>
            <a:rect l="l" t="t" r="r" b="b"/>
            <a:pathLst>
              <a:path w="10692130" h="900430">
                <a:moveTo>
                  <a:pt x="0" y="899998"/>
                </a:moveTo>
                <a:lnTo>
                  <a:pt x="10692003" y="899998"/>
                </a:lnTo>
                <a:lnTo>
                  <a:pt x="10692003" y="0"/>
                </a:lnTo>
                <a:lnTo>
                  <a:pt x="0" y="0"/>
                </a:lnTo>
                <a:lnTo>
                  <a:pt x="0" y="899998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60005"/>
            <a:ext cx="10692002" cy="899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260005"/>
            <a:ext cx="10692130" cy="45085"/>
          </a:xfrm>
          <a:custGeom>
            <a:avLst/>
            <a:gdLst/>
            <a:ahLst/>
            <a:cxnLst/>
            <a:rect l="l" t="t" r="r" b="b"/>
            <a:pathLst>
              <a:path w="10692130" h="45084">
                <a:moveTo>
                  <a:pt x="0" y="44996"/>
                </a:moveTo>
                <a:lnTo>
                  <a:pt x="10692003" y="44996"/>
                </a:lnTo>
                <a:lnTo>
                  <a:pt x="10692003" y="0"/>
                </a:lnTo>
                <a:lnTo>
                  <a:pt x="0" y="0"/>
                </a:lnTo>
                <a:lnTo>
                  <a:pt x="0" y="44996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115007"/>
            <a:ext cx="10692130" cy="45085"/>
          </a:xfrm>
          <a:custGeom>
            <a:avLst/>
            <a:gdLst/>
            <a:ahLst/>
            <a:cxnLst/>
            <a:rect l="l" t="t" r="r" b="b"/>
            <a:pathLst>
              <a:path w="10692130" h="45085">
                <a:moveTo>
                  <a:pt x="0" y="44996"/>
                </a:moveTo>
                <a:lnTo>
                  <a:pt x="10692003" y="44996"/>
                </a:lnTo>
                <a:lnTo>
                  <a:pt x="10692003" y="0"/>
                </a:lnTo>
                <a:lnTo>
                  <a:pt x="0" y="0"/>
                </a:lnTo>
                <a:lnTo>
                  <a:pt x="0" y="44996"/>
                </a:lnTo>
                <a:close/>
              </a:path>
            </a:pathLst>
          </a:custGeom>
          <a:solidFill>
            <a:srgbClr val="00A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639998" y="402642"/>
            <a:ext cx="245745" cy="267335"/>
          </a:xfrm>
          <a:custGeom>
            <a:avLst/>
            <a:gdLst/>
            <a:ahLst/>
            <a:cxnLst/>
            <a:rect l="l" t="t" r="r" b="b"/>
            <a:pathLst>
              <a:path w="245745" h="267334">
                <a:moveTo>
                  <a:pt x="135204" y="0"/>
                </a:moveTo>
                <a:lnTo>
                  <a:pt x="91155" y="6831"/>
                </a:lnTo>
                <a:lnTo>
                  <a:pt x="53876" y="25828"/>
                </a:lnTo>
                <a:lnTo>
                  <a:pt x="25101" y="54746"/>
                </a:lnTo>
                <a:lnTo>
                  <a:pt x="6564" y="91339"/>
                </a:lnTo>
                <a:lnTo>
                  <a:pt x="115" y="132626"/>
                </a:lnTo>
                <a:lnTo>
                  <a:pt x="0" y="134099"/>
                </a:lnTo>
                <a:lnTo>
                  <a:pt x="6390" y="177177"/>
                </a:lnTo>
                <a:lnTo>
                  <a:pt x="24594" y="213729"/>
                </a:lnTo>
                <a:lnTo>
                  <a:pt x="53160" y="242004"/>
                </a:lnTo>
                <a:lnTo>
                  <a:pt x="90636" y="260253"/>
                </a:lnTo>
                <a:lnTo>
                  <a:pt x="135572" y="266725"/>
                </a:lnTo>
                <a:lnTo>
                  <a:pt x="168954" y="263496"/>
                </a:lnTo>
                <a:lnTo>
                  <a:pt x="198396" y="254708"/>
                </a:lnTo>
                <a:lnTo>
                  <a:pt x="223965" y="241704"/>
                </a:lnTo>
                <a:lnTo>
                  <a:pt x="245732" y="225831"/>
                </a:lnTo>
                <a:lnTo>
                  <a:pt x="245732" y="215150"/>
                </a:lnTo>
                <a:lnTo>
                  <a:pt x="137426" y="215150"/>
                </a:lnTo>
                <a:lnTo>
                  <a:pt x="105945" y="209002"/>
                </a:lnTo>
                <a:lnTo>
                  <a:pt x="81238" y="191939"/>
                </a:lnTo>
                <a:lnTo>
                  <a:pt x="65099" y="166035"/>
                </a:lnTo>
                <a:lnTo>
                  <a:pt x="59321" y="133362"/>
                </a:lnTo>
                <a:lnTo>
                  <a:pt x="59321" y="132626"/>
                </a:lnTo>
                <a:lnTo>
                  <a:pt x="65090" y="101581"/>
                </a:lnTo>
                <a:lnTo>
                  <a:pt x="80875" y="76028"/>
                </a:lnTo>
                <a:lnTo>
                  <a:pt x="104396" y="58695"/>
                </a:lnTo>
                <a:lnTo>
                  <a:pt x="133375" y="52311"/>
                </a:lnTo>
                <a:lnTo>
                  <a:pt x="222478" y="52311"/>
                </a:lnTo>
                <a:lnTo>
                  <a:pt x="236524" y="35369"/>
                </a:lnTo>
                <a:lnTo>
                  <a:pt x="215874" y="20204"/>
                </a:lnTo>
                <a:lnTo>
                  <a:pt x="193189" y="9117"/>
                </a:lnTo>
                <a:lnTo>
                  <a:pt x="166841" y="2313"/>
                </a:lnTo>
                <a:lnTo>
                  <a:pt x="135204" y="0"/>
                </a:lnTo>
                <a:close/>
              </a:path>
              <a:path w="245745" h="267334">
                <a:moveTo>
                  <a:pt x="245732" y="113842"/>
                </a:moveTo>
                <a:lnTo>
                  <a:pt x="133743" y="113842"/>
                </a:lnTo>
                <a:lnTo>
                  <a:pt x="133743" y="162839"/>
                </a:lnTo>
                <a:lnTo>
                  <a:pt x="190842" y="162839"/>
                </a:lnTo>
                <a:lnTo>
                  <a:pt x="190842" y="199682"/>
                </a:lnTo>
                <a:lnTo>
                  <a:pt x="179337" y="206449"/>
                </a:lnTo>
                <a:lnTo>
                  <a:pt x="166482" y="211283"/>
                </a:lnTo>
                <a:lnTo>
                  <a:pt x="152454" y="214183"/>
                </a:lnTo>
                <a:lnTo>
                  <a:pt x="137426" y="215150"/>
                </a:lnTo>
                <a:lnTo>
                  <a:pt x="245732" y="215150"/>
                </a:lnTo>
                <a:lnTo>
                  <a:pt x="245732" y="113842"/>
                </a:lnTo>
                <a:close/>
              </a:path>
              <a:path w="245745" h="267334">
                <a:moveTo>
                  <a:pt x="222478" y="52311"/>
                </a:moveTo>
                <a:lnTo>
                  <a:pt x="133375" y="52311"/>
                </a:lnTo>
                <a:lnTo>
                  <a:pt x="153697" y="54066"/>
                </a:lnTo>
                <a:lnTo>
                  <a:pt x="170810" y="59172"/>
                </a:lnTo>
                <a:lnTo>
                  <a:pt x="186058" y="67388"/>
                </a:lnTo>
                <a:lnTo>
                  <a:pt x="200787" y="78473"/>
                </a:lnTo>
                <a:lnTo>
                  <a:pt x="222478" y="52311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940981" y="465272"/>
            <a:ext cx="181622" cy="2033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178960" y="467481"/>
            <a:ext cx="171678" cy="197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392620" y="463798"/>
            <a:ext cx="193801" cy="2055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673349" y="395998"/>
            <a:ext cx="0" cy="269240"/>
          </a:xfrm>
          <a:custGeom>
            <a:avLst/>
            <a:gdLst/>
            <a:ahLst/>
            <a:cxnLst/>
            <a:rect l="l" t="t" r="r" b="b"/>
            <a:pathLst>
              <a:path h="269240">
                <a:moveTo>
                  <a:pt x="0" y="0"/>
                </a:moveTo>
                <a:lnTo>
                  <a:pt x="0" y="268947"/>
                </a:lnTo>
              </a:path>
            </a:pathLst>
          </a:custGeom>
          <a:ln w="56006">
            <a:solidFill>
              <a:srgbClr val="0049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759168" y="463798"/>
            <a:ext cx="193801" cy="2055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982416" y="467478"/>
            <a:ext cx="205740" cy="257810"/>
          </a:xfrm>
          <a:custGeom>
            <a:avLst/>
            <a:gdLst/>
            <a:ahLst/>
            <a:cxnLst/>
            <a:rect l="l" t="t" r="r" b="b"/>
            <a:pathLst>
              <a:path w="205740" h="257809">
                <a:moveTo>
                  <a:pt x="33896" y="203365"/>
                </a:moveTo>
                <a:lnTo>
                  <a:pt x="15113" y="243890"/>
                </a:lnTo>
                <a:lnTo>
                  <a:pt x="26094" y="249601"/>
                </a:lnTo>
                <a:lnTo>
                  <a:pt x="37769" y="253892"/>
                </a:lnTo>
                <a:lnTo>
                  <a:pt x="50549" y="256592"/>
                </a:lnTo>
                <a:lnTo>
                  <a:pt x="64846" y="257530"/>
                </a:lnTo>
                <a:lnTo>
                  <a:pt x="86997" y="254541"/>
                </a:lnTo>
                <a:lnTo>
                  <a:pt x="104174" y="244954"/>
                </a:lnTo>
                <a:lnTo>
                  <a:pt x="117899" y="227837"/>
                </a:lnTo>
                <a:lnTo>
                  <a:pt x="125610" y="211112"/>
                </a:lnTo>
                <a:lnTo>
                  <a:pt x="50482" y="211112"/>
                </a:lnTo>
                <a:lnTo>
                  <a:pt x="41262" y="207784"/>
                </a:lnTo>
                <a:lnTo>
                  <a:pt x="33896" y="203365"/>
                </a:lnTo>
                <a:close/>
              </a:path>
              <a:path w="205740" h="257809">
                <a:moveTo>
                  <a:pt x="59321" y="0"/>
                </a:moveTo>
                <a:lnTo>
                  <a:pt x="0" y="0"/>
                </a:lnTo>
                <a:lnTo>
                  <a:pt x="77381" y="198208"/>
                </a:lnTo>
                <a:lnTo>
                  <a:pt x="72593" y="208153"/>
                </a:lnTo>
                <a:lnTo>
                  <a:pt x="67424" y="211112"/>
                </a:lnTo>
                <a:lnTo>
                  <a:pt x="125610" y="211112"/>
                </a:lnTo>
                <a:lnTo>
                  <a:pt x="129692" y="202260"/>
                </a:lnTo>
                <a:lnTo>
                  <a:pt x="155125" y="134480"/>
                </a:lnTo>
                <a:lnTo>
                  <a:pt x="104267" y="134480"/>
                </a:lnTo>
                <a:lnTo>
                  <a:pt x="59321" y="0"/>
                </a:lnTo>
                <a:close/>
              </a:path>
              <a:path w="205740" h="257809">
                <a:moveTo>
                  <a:pt x="205587" y="0"/>
                </a:moveTo>
                <a:lnTo>
                  <a:pt x="147370" y="0"/>
                </a:lnTo>
                <a:lnTo>
                  <a:pt x="104267" y="134480"/>
                </a:lnTo>
                <a:lnTo>
                  <a:pt x="155125" y="134480"/>
                </a:lnTo>
                <a:lnTo>
                  <a:pt x="205587" y="0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059480" y="825157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8448" y="22694"/>
                </a:moveTo>
                <a:lnTo>
                  <a:pt x="21958" y="22694"/>
                </a:lnTo>
                <a:lnTo>
                  <a:pt x="13014" y="23728"/>
                </a:lnTo>
                <a:lnTo>
                  <a:pt x="6078" y="26889"/>
                </a:lnTo>
                <a:lnTo>
                  <a:pt x="1593" y="32263"/>
                </a:lnTo>
                <a:lnTo>
                  <a:pt x="0" y="39941"/>
                </a:lnTo>
                <a:lnTo>
                  <a:pt x="1498" y="47046"/>
                </a:lnTo>
                <a:lnTo>
                  <a:pt x="5713" y="52374"/>
                </a:lnTo>
                <a:lnTo>
                  <a:pt x="12221" y="55722"/>
                </a:lnTo>
                <a:lnTo>
                  <a:pt x="20599" y="56883"/>
                </a:lnTo>
                <a:lnTo>
                  <a:pt x="26873" y="56883"/>
                </a:lnTo>
                <a:lnTo>
                  <a:pt x="33782" y="54267"/>
                </a:lnTo>
                <a:lnTo>
                  <a:pt x="36283" y="50609"/>
                </a:lnTo>
                <a:lnTo>
                  <a:pt x="49987" y="50609"/>
                </a:lnTo>
                <a:lnTo>
                  <a:pt x="49987" y="47472"/>
                </a:lnTo>
                <a:lnTo>
                  <a:pt x="18300" y="47472"/>
                </a:lnTo>
                <a:lnTo>
                  <a:pt x="13804" y="44538"/>
                </a:lnTo>
                <a:lnTo>
                  <a:pt x="13804" y="34505"/>
                </a:lnTo>
                <a:lnTo>
                  <a:pt x="17983" y="31788"/>
                </a:lnTo>
                <a:lnTo>
                  <a:pt x="49987" y="31788"/>
                </a:lnTo>
                <a:lnTo>
                  <a:pt x="49987" y="27292"/>
                </a:lnTo>
                <a:lnTo>
                  <a:pt x="35763" y="27292"/>
                </a:lnTo>
                <a:lnTo>
                  <a:pt x="33248" y="25196"/>
                </a:lnTo>
                <a:lnTo>
                  <a:pt x="28448" y="22694"/>
                </a:lnTo>
                <a:close/>
              </a:path>
              <a:path w="50165" h="57150">
                <a:moveTo>
                  <a:pt x="49987" y="50609"/>
                </a:moveTo>
                <a:lnTo>
                  <a:pt x="36283" y="50609"/>
                </a:lnTo>
                <a:lnTo>
                  <a:pt x="36283" y="55626"/>
                </a:lnTo>
                <a:lnTo>
                  <a:pt x="49987" y="55626"/>
                </a:lnTo>
                <a:lnTo>
                  <a:pt x="49987" y="50609"/>
                </a:lnTo>
                <a:close/>
              </a:path>
              <a:path w="50165" h="57150">
                <a:moveTo>
                  <a:pt x="49987" y="31788"/>
                </a:moveTo>
                <a:lnTo>
                  <a:pt x="31051" y="31788"/>
                </a:lnTo>
                <a:lnTo>
                  <a:pt x="35763" y="34607"/>
                </a:lnTo>
                <a:lnTo>
                  <a:pt x="35763" y="44018"/>
                </a:lnTo>
                <a:lnTo>
                  <a:pt x="30530" y="47472"/>
                </a:lnTo>
                <a:lnTo>
                  <a:pt x="49987" y="47472"/>
                </a:lnTo>
                <a:lnTo>
                  <a:pt x="49987" y="31788"/>
                </a:lnTo>
                <a:close/>
              </a:path>
              <a:path w="50165" h="57150">
                <a:moveTo>
                  <a:pt x="47450" y="11087"/>
                </a:moveTo>
                <a:lnTo>
                  <a:pt x="32207" y="11087"/>
                </a:lnTo>
                <a:lnTo>
                  <a:pt x="35763" y="14846"/>
                </a:lnTo>
                <a:lnTo>
                  <a:pt x="35763" y="27292"/>
                </a:lnTo>
                <a:lnTo>
                  <a:pt x="49987" y="27292"/>
                </a:lnTo>
                <a:lnTo>
                  <a:pt x="49987" y="20916"/>
                </a:lnTo>
                <a:lnTo>
                  <a:pt x="48320" y="12312"/>
                </a:lnTo>
                <a:lnTo>
                  <a:pt x="47450" y="11087"/>
                </a:lnTo>
                <a:close/>
              </a:path>
              <a:path w="50165" h="57150">
                <a:moveTo>
                  <a:pt x="27089" y="0"/>
                </a:moveTo>
                <a:lnTo>
                  <a:pt x="18947" y="1047"/>
                </a:lnTo>
                <a:lnTo>
                  <a:pt x="12215" y="4144"/>
                </a:lnTo>
                <a:lnTo>
                  <a:pt x="7091" y="9220"/>
                </a:lnTo>
                <a:lnTo>
                  <a:pt x="3771" y="16205"/>
                </a:lnTo>
                <a:lnTo>
                  <a:pt x="16941" y="16205"/>
                </a:lnTo>
                <a:lnTo>
                  <a:pt x="18402" y="13284"/>
                </a:lnTo>
                <a:lnTo>
                  <a:pt x="21437" y="11087"/>
                </a:lnTo>
                <a:lnTo>
                  <a:pt x="47450" y="11087"/>
                </a:lnTo>
                <a:lnTo>
                  <a:pt x="43634" y="5715"/>
                </a:lnTo>
                <a:lnTo>
                  <a:pt x="36399" y="1489"/>
                </a:lnTo>
                <a:lnTo>
                  <a:pt x="27089" y="0"/>
                </a:lnTo>
                <a:close/>
              </a:path>
            </a:pathLst>
          </a:custGeom>
          <a:solidFill>
            <a:srgbClr val="4D5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722763" y="825153"/>
            <a:ext cx="450942" cy="7382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504917" y="839102"/>
            <a:ext cx="132715" cy="45085"/>
          </a:xfrm>
          <a:custGeom>
            <a:avLst/>
            <a:gdLst/>
            <a:ahLst/>
            <a:cxnLst/>
            <a:rect l="l" t="t" r="r" b="b"/>
            <a:pathLst>
              <a:path w="132715" h="45084">
                <a:moveTo>
                  <a:pt x="66509" y="0"/>
                </a:moveTo>
                <a:lnTo>
                  <a:pt x="43980" y="3365"/>
                </a:lnTo>
                <a:lnTo>
                  <a:pt x="24549" y="12711"/>
                </a:lnTo>
                <a:lnTo>
                  <a:pt x="9470" y="26912"/>
                </a:lnTo>
                <a:lnTo>
                  <a:pt x="0" y="44843"/>
                </a:lnTo>
                <a:lnTo>
                  <a:pt x="3492" y="44843"/>
                </a:lnTo>
                <a:lnTo>
                  <a:pt x="13969" y="30086"/>
                </a:lnTo>
                <a:lnTo>
                  <a:pt x="28548" y="18559"/>
                </a:lnTo>
                <a:lnTo>
                  <a:pt x="46353" y="11059"/>
                </a:lnTo>
                <a:lnTo>
                  <a:pt x="66509" y="8381"/>
                </a:lnTo>
                <a:lnTo>
                  <a:pt x="99353" y="8381"/>
                </a:lnTo>
                <a:lnTo>
                  <a:pt x="88989" y="3365"/>
                </a:lnTo>
                <a:lnTo>
                  <a:pt x="66509" y="0"/>
                </a:lnTo>
                <a:close/>
              </a:path>
              <a:path w="132715" h="45084">
                <a:moveTo>
                  <a:pt x="99353" y="8381"/>
                </a:moveTo>
                <a:lnTo>
                  <a:pt x="66509" y="8381"/>
                </a:lnTo>
                <a:lnTo>
                  <a:pt x="86331" y="11059"/>
                </a:lnTo>
                <a:lnTo>
                  <a:pt x="103398" y="18559"/>
                </a:lnTo>
                <a:lnTo>
                  <a:pt x="117239" y="30086"/>
                </a:lnTo>
                <a:lnTo>
                  <a:pt x="127380" y="44843"/>
                </a:lnTo>
                <a:lnTo>
                  <a:pt x="132664" y="44843"/>
                </a:lnTo>
                <a:lnTo>
                  <a:pt x="123250" y="26912"/>
                </a:lnTo>
                <a:lnTo>
                  <a:pt x="108297" y="12711"/>
                </a:lnTo>
                <a:lnTo>
                  <a:pt x="99353" y="8381"/>
                </a:lnTo>
                <a:close/>
              </a:path>
            </a:pathLst>
          </a:custGeom>
          <a:solidFill>
            <a:srgbClr val="0069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9431501" y="814376"/>
            <a:ext cx="206375" cy="69850"/>
          </a:xfrm>
          <a:custGeom>
            <a:avLst/>
            <a:gdLst/>
            <a:ahLst/>
            <a:cxnLst/>
            <a:rect l="l" t="t" r="r" b="b"/>
            <a:pathLst>
              <a:path w="206375" h="69850">
                <a:moveTo>
                  <a:pt x="103085" y="0"/>
                </a:moveTo>
                <a:lnTo>
                  <a:pt x="68149" y="5223"/>
                </a:lnTo>
                <a:lnTo>
                  <a:pt x="38031" y="19726"/>
                </a:lnTo>
                <a:lnTo>
                  <a:pt x="14669" y="41758"/>
                </a:lnTo>
                <a:lnTo>
                  <a:pt x="0" y="69570"/>
                </a:lnTo>
                <a:lnTo>
                  <a:pt x="4305" y="69570"/>
                </a:lnTo>
                <a:lnTo>
                  <a:pt x="20736" y="46695"/>
                </a:lnTo>
                <a:lnTo>
                  <a:pt x="43713" y="28838"/>
                </a:lnTo>
                <a:lnTo>
                  <a:pt x="71681" y="17224"/>
                </a:lnTo>
                <a:lnTo>
                  <a:pt x="103085" y="13080"/>
                </a:lnTo>
                <a:lnTo>
                  <a:pt x="154345" y="13080"/>
                </a:lnTo>
                <a:lnTo>
                  <a:pt x="138027" y="5223"/>
                </a:lnTo>
                <a:lnTo>
                  <a:pt x="103085" y="0"/>
                </a:lnTo>
                <a:close/>
              </a:path>
              <a:path w="206375" h="69850">
                <a:moveTo>
                  <a:pt x="154345" y="13080"/>
                </a:moveTo>
                <a:lnTo>
                  <a:pt x="103085" y="13080"/>
                </a:lnTo>
                <a:lnTo>
                  <a:pt x="134323" y="17224"/>
                </a:lnTo>
                <a:lnTo>
                  <a:pt x="161923" y="28838"/>
                </a:lnTo>
                <a:lnTo>
                  <a:pt x="184530" y="46695"/>
                </a:lnTo>
                <a:lnTo>
                  <a:pt x="200787" y="69570"/>
                </a:lnTo>
                <a:lnTo>
                  <a:pt x="206171" y="69570"/>
                </a:lnTo>
                <a:lnTo>
                  <a:pt x="191504" y="41758"/>
                </a:lnTo>
                <a:lnTo>
                  <a:pt x="168144" y="19726"/>
                </a:lnTo>
                <a:lnTo>
                  <a:pt x="154345" y="13080"/>
                </a:lnTo>
                <a:close/>
              </a:path>
            </a:pathLst>
          </a:custGeom>
          <a:solidFill>
            <a:srgbClr val="00A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431146" y="776568"/>
            <a:ext cx="243204" cy="107950"/>
          </a:xfrm>
          <a:custGeom>
            <a:avLst/>
            <a:gdLst/>
            <a:ahLst/>
            <a:cxnLst/>
            <a:rect l="l" t="t" r="r" b="b"/>
            <a:pathLst>
              <a:path w="243204" h="107950">
                <a:moveTo>
                  <a:pt x="121729" y="0"/>
                </a:moveTo>
                <a:lnTo>
                  <a:pt x="80458" y="8060"/>
                </a:lnTo>
                <a:lnTo>
                  <a:pt x="44896" y="30443"/>
                </a:lnTo>
                <a:lnTo>
                  <a:pt x="17318" y="64449"/>
                </a:lnTo>
                <a:lnTo>
                  <a:pt x="0" y="107378"/>
                </a:lnTo>
                <a:lnTo>
                  <a:pt x="4838" y="107378"/>
                </a:lnTo>
                <a:lnTo>
                  <a:pt x="24236" y="71155"/>
                </a:lnTo>
                <a:lnTo>
                  <a:pt x="51449" y="41614"/>
                </a:lnTo>
                <a:lnTo>
                  <a:pt x="84579" y="21717"/>
                </a:lnTo>
                <a:lnTo>
                  <a:pt x="121729" y="14427"/>
                </a:lnTo>
                <a:lnTo>
                  <a:pt x="173343" y="14427"/>
                </a:lnTo>
                <a:lnTo>
                  <a:pt x="156667" y="5713"/>
                </a:lnTo>
                <a:lnTo>
                  <a:pt x="121729" y="0"/>
                </a:lnTo>
                <a:close/>
              </a:path>
              <a:path w="243204" h="107950">
                <a:moveTo>
                  <a:pt x="173343" y="14427"/>
                </a:moveTo>
                <a:lnTo>
                  <a:pt x="121729" y="14427"/>
                </a:lnTo>
                <a:lnTo>
                  <a:pt x="158741" y="21717"/>
                </a:lnTo>
                <a:lnTo>
                  <a:pt x="191671" y="41614"/>
                </a:lnTo>
                <a:lnTo>
                  <a:pt x="218720" y="71155"/>
                </a:lnTo>
                <a:lnTo>
                  <a:pt x="238086" y="107378"/>
                </a:lnTo>
                <a:lnTo>
                  <a:pt x="243192" y="107378"/>
                </a:lnTo>
                <a:lnTo>
                  <a:pt x="213442" y="47052"/>
                </a:lnTo>
                <a:lnTo>
                  <a:pt x="187609" y="21882"/>
                </a:lnTo>
                <a:lnTo>
                  <a:pt x="173343" y="14427"/>
                </a:lnTo>
                <a:close/>
              </a:path>
            </a:pathLst>
          </a:custGeom>
          <a:solidFill>
            <a:srgbClr val="7AC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9475968" y="782392"/>
            <a:ext cx="198755" cy="101600"/>
          </a:xfrm>
          <a:custGeom>
            <a:avLst/>
            <a:gdLst/>
            <a:ahLst/>
            <a:cxnLst/>
            <a:rect l="l" t="t" r="r" b="b"/>
            <a:pathLst>
              <a:path w="198754" h="101600">
                <a:moveTo>
                  <a:pt x="138682" y="0"/>
                </a:moveTo>
                <a:lnTo>
                  <a:pt x="97523" y="398"/>
                </a:lnTo>
                <a:lnTo>
                  <a:pt x="64411" y="7993"/>
                </a:lnTo>
                <a:lnTo>
                  <a:pt x="35944" y="29082"/>
                </a:lnTo>
                <a:lnTo>
                  <a:pt x="13863" y="61118"/>
                </a:lnTo>
                <a:lnTo>
                  <a:pt x="0" y="101553"/>
                </a:lnTo>
                <a:lnTo>
                  <a:pt x="5105" y="101553"/>
                </a:lnTo>
                <a:lnTo>
                  <a:pt x="20492" y="68263"/>
                </a:lnTo>
                <a:lnTo>
                  <a:pt x="41859" y="42276"/>
                </a:lnTo>
                <a:lnTo>
                  <a:pt x="67931" y="25376"/>
                </a:lnTo>
                <a:lnTo>
                  <a:pt x="97434" y="19346"/>
                </a:lnTo>
                <a:lnTo>
                  <a:pt x="167784" y="19346"/>
                </a:lnTo>
                <a:lnTo>
                  <a:pt x="162906" y="10404"/>
                </a:lnTo>
                <a:lnTo>
                  <a:pt x="138682" y="0"/>
                </a:lnTo>
                <a:close/>
              </a:path>
              <a:path w="198754" h="101600">
                <a:moveTo>
                  <a:pt x="167784" y="19346"/>
                </a:moveTo>
                <a:lnTo>
                  <a:pt x="97434" y="19346"/>
                </a:lnTo>
                <a:lnTo>
                  <a:pt x="126984" y="25376"/>
                </a:lnTo>
                <a:lnTo>
                  <a:pt x="153076" y="42276"/>
                </a:lnTo>
                <a:lnTo>
                  <a:pt x="174429" y="68263"/>
                </a:lnTo>
                <a:lnTo>
                  <a:pt x="189763" y="101553"/>
                </a:lnTo>
                <a:lnTo>
                  <a:pt x="198361" y="101553"/>
                </a:lnTo>
                <a:lnTo>
                  <a:pt x="179647" y="41094"/>
                </a:lnTo>
                <a:lnTo>
                  <a:pt x="167784" y="19346"/>
                </a:lnTo>
                <a:close/>
              </a:path>
            </a:pathLst>
          </a:custGeom>
          <a:solidFill>
            <a:srgbClr val="0069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9166171" y="774934"/>
            <a:ext cx="88900" cy="111125"/>
          </a:xfrm>
          <a:custGeom>
            <a:avLst/>
            <a:gdLst/>
            <a:ahLst/>
            <a:cxnLst/>
            <a:rect l="l" t="t" r="r" b="b"/>
            <a:pathLst>
              <a:path w="88900" h="111125">
                <a:moveTo>
                  <a:pt x="47599" y="0"/>
                </a:moveTo>
                <a:lnTo>
                  <a:pt x="11925" y="16154"/>
                </a:lnTo>
                <a:lnTo>
                  <a:pt x="0" y="55321"/>
                </a:lnTo>
                <a:lnTo>
                  <a:pt x="670" y="65871"/>
                </a:lnTo>
                <a:lnTo>
                  <a:pt x="17060" y="101105"/>
                </a:lnTo>
                <a:lnTo>
                  <a:pt x="45364" y="110540"/>
                </a:lnTo>
                <a:lnTo>
                  <a:pt x="54084" y="109631"/>
                </a:lnTo>
                <a:lnTo>
                  <a:pt x="61677" y="106911"/>
                </a:lnTo>
                <a:lnTo>
                  <a:pt x="68127" y="102396"/>
                </a:lnTo>
                <a:lnTo>
                  <a:pt x="73418" y="96100"/>
                </a:lnTo>
                <a:lnTo>
                  <a:pt x="88836" y="96100"/>
                </a:lnTo>
                <a:lnTo>
                  <a:pt x="88836" y="92671"/>
                </a:lnTo>
                <a:lnTo>
                  <a:pt x="47688" y="92671"/>
                </a:lnTo>
                <a:lnTo>
                  <a:pt x="37262" y="90276"/>
                </a:lnTo>
                <a:lnTo>
                  <a:pt x="29876" y="83050"/>
                </a:lnTo>
                <a:lnTo>
                  <a:pt x="25482" y="70935"/>
                </a:lnTo>
                <a:lnTo>
                  <a:pt x="24151" y="55321"/>
                </a:lnTo>
                <a:lnTo>
                  <a:pt x="24072" y="52971"/>
                </a:lnTo>
                <a:lnTo>
                  <a:pt x="24447" y="45251"/>
                </a:lnTo>
                <a:lnTo>
                  <a:pt x="40881" y="17868"/>
                </a:lnTo>
                <a:lnTo>
                  <a:pt x="82005" y="17868"/>
                </a:lnTo>
                <a:lnTo>
                  <a:pt x="79603" y="14262"/>
                </a:lnTo>
                <a:lnTo>
                  <a:pt x="74218" y="9385"/>
                </a:lnTo>
                <a:lnTo>
                  <a:pt x="68662" y="5256"/>
                </a:lnTo>
                <a:lnTo>
                  <a:pt x="62356" y="2325"/>
                </a:lnTo>
                <a:lnTo>
                  <a:pt x="55327" y="578"/>
                </a:lnTo>
                <a:lnTo>
                  <a:pt x="47599" y="0"/>
                </a:lnTo>
                <a:close/>
              </a:path>
              <a:path w="88900" h="111125">
                <a:moveTo>
                  <a:pt x="88836" y="96100"/>
                </a:moveTo>
                <a:lnTo>
                  <a:pt x="73418" y="96100"/>
                </a:lnTo>
                <a:lnTo>
                  <a:pt x="78612" y="109016"/>
                </a:lnTo>
                <a:lnTo>
                  <a:pt x="88836" y="109016"/>
                </a:lnTo>
                <a:lnTo>
                  <a:pt x="88836" y="96100"/>
                </a:lnTo>
                <a:close/>
              </a:path>
              <a:path w="88900" h="111125">
                <a:moveTo>
                  <a:pt x="88836" y="52971"/>
                </a:moveTo>
                <a:lnTo>
                  <a:pt x="47332" y="52971"/>
                </a:lnTo>
                <a:lnTo>
                  <a:pt x="47332" y="67411"/>
                </a:lnTo>
                <a:lnTo>
                  <a:pt x="68935" y="70294"/>
                </a:lnTo>
                <a:lnTo>
                  <a:pt x="68757" y="76885"/>
                </a:lnTo>
                <a:lnTo>
                  <a:pt x="66687" y="82207"/>
                </a:lnTo>
                <a:lnTo>
                  <a:pt x="62928" y="86271"/>
                </a:lnTo>
                <a:lnTo>
                  <a:pt x="58902" y="90512"/>
                </a:lnTo>
                <a:lnTo>
                  <a:pt x="53784" y="92671"/>
                </a:lnTo>
                <a:lnTo>
                  <a:pt x="88836" y="92671"/>
                </a:lnTo>
                <a:lnTo>
                  <a:pt x="88836" y="52971"/>
                </a:lnTo>
                <a:close/>
              </a:path>
              <a:path w="88900" h="111125">
                <a:moveTo>
                  <a:pt x="82005" y="17868"/>
                </a:moveTo>
                <a:lnTo>
                  <a:pt x="57823" y="17868"/>
                </a:lnTo>
                <a:lnTo>
                  <a:pt x="64274" y="22567"/>
                </a:lnTo>
                <a:lnTo>
                  <a:pt x="67767" y="32219"/>
                </a:lnTo>
                <a:lnTo>
                  <a:pt x="68033" y="33121"/>
                </a:lnTo>
                <a:lnTo>
                  <a:pt x="86144" y="27800"/>
                </a:lnTo>
                <a:lnTo>
                  <a:pt x="85757" y="26619"/>
                </a:lnTo>
                <a:lnTo>
                  <a:pt x="83451" y="20040"/>
                </a:lnTo>
                <a:lnTo>
                  <a:pt x="82005" y="17868"/>
                </a:lnTo>
                <a:close/>
              </a:path>
            </a:pathLst>
          </a:custGeom>
          <a:solidFill>
            <a:srgbClr val="4D5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271951" y="776472"/>
            <a:ext cx="67310" cy="107950"/>
          </a:xfrm>
          <a:custGeom>
            <a:avLst/>
            <a:gdLst/>
            <a:ahLst/>
            <a:cxnLst/>
            <a:rect l="l" t="t" r="r" b="b"/>
            <a:pathLst>
              <a:path w="67309" h="107950">
                <a:moveTo>
                  <a:pt x="22047" y="0"/>
                </a:moveTo>
                <a:lnTo>
                  <a:pt x="0" y="0"/>
                </a:lnTo>
                <a:lnTo>
                  <a:pt x="0" y="107480"/>
                </a:lnTo>
                <a:lnTo>
                  <a:pt x="63195" y="107480"/>
                </a:lnTo>
                <a:lnTo>
                  <a:pt x="66687" y="88074"/>
                </a:lnTo>
                <a:lnTo>
                  <a:pt x="22047" y="88074"/>
                </a:lnTo>
                <a:lnTo>
                  <a:pt x="22047" y="0"/>
                </a:lnTo>
                <a:close/>
              </a:path>
            </a:pathLst>
          </a:custGeom>
          <a:solidFill>
            <a:srgbClr val="4D5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9352346" y="776470"/>
            <a:ext cx="79375" cy="107950"/>
          </a:xfrm>
          <a:custGeom>
            <a:avLst/>
            <a:gdLst/>
            <a:ahLst/>
            <a:cxnLst/>
            <a:rect l="l" t="t" r="r" b="b"/>
            <a:pathLst>
              <a:path w="79375" h="107950">
                <a:moveTo>
                  <a:pt x="41681" y="0"/>
                </a:moveTo>
                <a:lnTo>
                  <a:pt x="0" y="0"/>
                </a:lnTo>
                <a:lnTo>
                  <a:pt x="0" y="107480"/>
                </a:lnTo>
                <a:lnTo>
                  <a:pt x="22326" y="107480"/>
                </a:lnTo>
                <a:lnTo>
                  <a:pt x="22326" y="65697"/>
                </a:lnTo>
                <a:lnTo>
                  <a:pt x="43840" y="65697"/>
                </a:lnTo>
                <a:lnTo>
                  <a:pt x="75516" y="47282"/>
                </a:lnTo>
                <a:lnTo>
                  <a:pt x="22326" y="47282"/>
                </a:lnTo>
                <a:lnTo>
                  <a:pt x="22326" y="17868"/>
                </a:lnTo>
                <a:lnTo>
                  <a:pt x="76440" y="17868"/>
                </a:lnTo>
                <a:lnTo>
                  <a:pt x="75666" y="15976"/>
                </a:lnTo>
                <a:lnTo>
                  <a:pt x="69659" y="9652"/>
                </a:lnTo>
                <a:lnTo>
                  <a:pt x="64469" y="5443"/>
                </a:lnTo>
                <a:lnTo>
                  <a:pt x="58061" y="2425"/>
                </a:lnTo>
                <a:lnTo>
                  <a:pt x="50457" y="608"/>
                </a:lnTo>
                <a:lnTo>
                  <a:pt x="41681" y="0"/>
                </a:lnTo>
                <a:close/>
              </a:path>
              <a:path w="79375" h="107950">
                <a:moveTo>
                  <a:pt x="76440" y="17868"/>
                </a:moveTo>
                <a:lnTo>
                  <a:pt x="45364" y="17868"/>
                </a:lnTo>
                <a:lnTo>
                  <a:pt x="50292" y="19316"/>
                </a:lnTo>
                <a:lnTo>
                  <a:pt x="52895" y="22199"/>
                </a:lnTo>
                <a:lnTo>
                  <a:pt x="55587" y="25082"/>
                </a:lnTo>
                <a:lnTo>
                  <a:pt x="56832" y="28511"/>
                </a:lnTo>
                <a:lnTo>
                  <a:pt x="56832" y="37096"/>
                </a:lnTo>
                <a:lnTo>
                  <a:pt x="55499" y="40513"/>
                </a:lnTo>
                <a:lnTo>
                  <a:pt x="49758" y="45935"/>
                </a:lnTo>
                <a:lnTo>
                  <a:pt x="45542" y="47282"/>
                </a:lnTo>
                <a:lnTo>
                  <a:pt x="75516" y="47282"/>
                </a:lnTo>
                <a:lnTo>
                  <a:pt x="76315" y="45818"/>
                </a:lnTo>
                <a:lnTo>
                  <a:pt x="78181" y="39408"/>
                </a:lnTo>
                <a:lnTo>
                  <a:pt x="78803" y="32308"/>
                </a:lnTo>
                <a:lnTo>
                  <a:pt x="78803" y="23647"/>
                </a:lnTo>
                <a:lnTo>
                  <a:pt x="76440" y="17868"/>
                </a:lnTo>
                <a:close/>
              </a:path>
            </a:pathLst>
          </a:custGeom>
          <a:solidFill>
            <a:srgbClr val="4D5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" dirty="0"/>
              <a:t>gazele</a:t>
            </a:r>
            <a:r>
              <a:rPr spc="-30" dirty="0"/>
              <a:t>y</a:t>
            </a:r>
            <a:r>
              <a:rPr spc="25" dirty="0"/>
              <a:t>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" dirty="0"/>
              <a:t>gazele</a:t>
            </a:r>
            <a:r>
              <a:rPr spc="-30" dirty="0"/>
              <a:t>y</a:t>
            </a:r>
            <a:r>
              <a:rPr spc="25" dirty="0"/>
              <a:t>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" dirty="0"/>
              <a:t>gazele</a:t>
            </a:r>
            <a:r>
              <a:rPr spc="-30" dirty="0"/>
              <a:t>y</a:t>
            </a:r>
            <a:r>
              <a:rPr spc="25" dirty="0"/>
              <a:t>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" dirty="0"/>
              <a:t>gazele</a:t>
            </a:r>
            <a:r>
              <a:rPr spc="-30" dirty="0"/>
              <a:t>y</a:t>
            </a:r>
            <a:r>
              <a:rPr spc="25" dirty="0"/>
              <a:t>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9" Type="http://schemas.openxmlformats.org/officeDocument/2006/relationships/image" Target="../media/image33.png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42" Type="http://schemas.openxmlformats.org/officeDocument/2006/relationships/image" Target="../media/image36.png"/><Relationship Id="rId47" Type="http://schemas.openxmlformats.org/officeDocument/2006/relationships/image" Target="../media/image41.png"/><Relationship Id="rId50" Type="http://schemas.openxmlformats.org/officeDocument/2006/relationships/image" Target="../media/image44.png"/><Relationship Id="rId55" Type="http://schemas.openxmlformats.org/officeDocument/2006/relationships/image" Target="../media/image49.png"/><Relationship Id="rId63" Type="http://schemas.openxmlformats.org/officeDocument/2006/relationships/image" Target="../media/image57.png"/><Relationship Id="rId68" Type="http://schemas.openxmlformats.org/officeDocument/2006/relationships/image" Target="../media/image62.png"/><Relationship Id="rId76" Type="http://schemas.openxmlformats.org/officeDocument/2006/relationships/image" Target="../media/image70.png"/><Relationship Id="rId84" Type="http://schemas.openxmlformats.org/officeDocument/2006/relationships/image" Target="../media/image78.png"/><Relationship Id="rId89" Type="http://schemas.openxmlformats.org/officeDocument/2006/relationships/image" Target="../media/image83.png"/><Relationship Id="rId7" Type="http://schemas.openxmlformats.org/officeDocument/2006/relationships/image" Target="../media/image1.png"/><Relationship Id="rId71" Type="http://schemas.openxmlformats.org/officeDocument/2006/relationships/image" Target="../media/image65.png"/><Relationship Id="rId92" Type="http://schemas.openxmlformats.org/officeDocument/2006/relationships/image" Target="../media/image8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9" Type="http://schemas.openxmlformats.org/officeDocument/2006/relationships/image" Target="../media/image23.png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40" Type="http://schemas.openxmlformats.org/officeDocument/2006/relationships/image" Target="../media/image34.png"/><Relationship Id="rId45" Type="http://schemas.openxmlformats.org/officeDocument/2006/relationships/image" Target="../media/image39.png"/><Relationship Id="rId53" Type="http://schemas.openxmlformats.org/officeDocument/2006/relationships/image" Target="../media/image47.png"/><Relationship Id="rId58" Type="http://schemas.openxmlformats.org/officeDocument/2006/relationships/image" Target="../media/image52.png"/><Relationship Id="rId66" Type="http://schemas.openxmlformats.org/officeDocument/2006/relationships/image" Target="../media/image60.png"/><Relationship Id="rId74" Type="http://schemas.openxmlformats.org/officeDocument/2006/relationships/image" Target="../media/image68.png"/><Relationship Id="rId79" Type="http://schemas.openxmlformats.org/officeDocument/2006/relationships/image" Target="../media/image73.png"/><Relationship Id="rId87" Type="http://schemas.openxmlformats.org/officeDocument/2006/relationships/image" Target="../media/image81.png"/><Relationship Id="rId5" Type="http://schemas.openxmlformats.org/officeDocument/2006/relationships/slideLayout" Target="../slideLayouts/slideLayout5.xml"/><Relationship Id="rId61" Type="http://schemas.openxmlformats.org/officeDocument/2006/relationships/image" Target="../media/image55.png"/><Relationship Id="rId82" Type="http://schemas.openxmlformats.org/officeDocument/2006/relationships/image" Target="../media/image76.png"/><Relationship Id="rId90" Type="http://schemas.openxmlformats.org/officeDocument/2006/relationships/image" Target="../media/image84.png"/><Relationship Id="rId95" Type="http://schemas.openxmlformats.org/officeDocument/2006/relationships/image" Target="../media/image89.png"/><Relationship Id="rId19" Type="http://schemas.openxmlformats.org/officeDocument/2006/relationships/image" Target="../media/image1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Relationship Id="rId43" Type="http://schemas.openxmlformats.org/officeDocument/2006/relationships/image" Target="../media/image37.png"/><Relationship Id="rId48" Type="http://schemas.openxmlformats.org/officeDocument/2006/relationships/image" Target="../media/image42.png"/><Relationship Id="rId56" Type="http://schemas.openxmlformats.org/officeDocument/2006/relationships/image" Target="../media/image50.png"/><Relationship Id="rId64" Type="http://schemas.openxmlformats.org/officeDocument/2006/relationships/image" Target="../media/image58.png"/><Relationship Id="rId69" Type="http://schemas.openxmlformats.org/officeDocument/2006/relationships/image" Target="../media/image63.png"/><Relationship Id="rId77" Type="http://schemas.openxmlformats.org/officeDocument/2006/relationships/image" Target="../media/image71.png"/><Relationship Id="rId8" Type="http://schemas.openxmlformats.org/officeDocument/2006/relationships/image" Target="../media/image2.png"/><Relationship Id="rId51" Type="http://schemas.openxmlformats.org/officeDocument/2006/relationships/image" Target="../media/image45.png"/><Relationship Id="rId72" Type="http://schemas.openxmlformats.org/officeDocument/2006/relationships/image" Target="../media/image66.png"/><Relationship Id="rId80" Type="http://schemas.openxmlformats.org/officeDocument/2006/relationships/image" Target="../media/image74.png"/><Relationship Id="rId85" Type="http://schemas.openxmlformats.org/officeDocument/2006/relationships/image" Target="../media/image79.png"/><Relationship Id="rId93" Type="http://schemas.openxmlformats.org/officeDocument/2006/relationships/image" Target="../media/image87.png"/><Relationship Id="rId3" Type="http://schemas.openxmlformats.org/officeDocument/2006/relationships/slideLayout" Target="../slideLayouts/slideLayout3.xml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46" Type="http://schemas.openxmlformats.org/officeDocument/2006/relationships/image" Target="../media/image40.png"/><Relationship Id="rId59" Type="http://schemas.openxmlformats.org/officeDocument/2006/relationships/image" Target="../media/image53.png"/><Relationship Id="rId67" Type="http://schemas.openxmlformats.org/officeDocument/2006/relationships/image" Target="../media/image61.png"/><Relationship Id="rId20" Type="http://schemas.openxmlformats.org/officeDocument/2006/relationships/image" Target="../media/image14.png"/><Relationship Id="rId41" Type="http://schemas.openxmlformats.org/officeDocument/2006/relationships/image" Target="../media/image35.png"/><Relationship Id="rId54" Type="http://schemas.openxmlformats.org/officeDocument/2006/relationships/image" Target="../media/image48.png"/><Relationship Id="rId62" Type="http://schemas.openxmlformats.org/officeDocument/2006/relationships/image" Target="../media/image56.png"/><Relationship Id="rId70" Type="http://schemas.openxmlformats.org/officeDocument/2006/relationships/image" Target="../media/image64.png"/><Relationship Id="rId75" Type="http://schemas.openxmlformats.org/officeDocument/2006/relationships/image" Target="../media/image69.png"/><Relationship Id="rId83" Type="http://schemas.openxmlformats.org/officeDocument/2006/relationships/image" Target="../media/image77.png"/><Relationship Id="rId88" Type="http://schemas.openxmlformats.org/officeDocument/2006/relationships/image" Target="../media/image82.png"/><Relationship Id="rId91" Type="http://schemas.openxmlformats.org/officeDocument/2006/relationships/image" Target="../media/image85.png"/><Relationship Id="rId96" Type="http://schemas.openxmlformats.org/officeDocument/2006/relationships/image" Target="../media/image9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49" Type="http://schemas.openxmlformats.org/officeDocument/2006/relationships/image" Target="../media/image43.png"/><Relationship Id="rId57" Type="http://schemas.openxmlformats.org/officeDocument/2006/relationships/image" Target="../media/image51.png"/><Relationship Id="rId10" Type="http://schemas.openxmlformats.org/officeDocument/2006/relationships/image" Target="../media/image4.png"/><Relationship Id="rId31" Type="http://schemas.openxmlformats.org/officeDocument/2006/relationships/image" Target="../media/image25.png"/><Relationship Id="rId44" Type="http://schemas.openxmlformats.org/officeDocument/2006/relationships/image" Target="../media/image38.png"/><Relationship Id="rId52" Type="http://schemas.openxmlformats.org/officeDocument/2006/relationships/image" Target="../media/image46.png"/><Relationship Id="rId60" Type="http://schemas.openxmlformats.org/officeDocument/2006/relationships/image" Target="../media/image54.png"/><Relationship Id="rId65" Type="http://schemas.openxmlformats.org/officeDocument/2006/relationships/image" Target="../media/image59.png"/><Relationship Id="rId73" Type="http://schemas.openxmlformats.org/officeDocument/2006/relationships/image" Target="../media/image67.png"/><Relationship Id="rId78" Type="http://schemas.openxmlformats.org/officeDocument/2006/relationships/image" Target="../media/image72.png"/><Relationship Id="rId81" Type="http://schemas.openxmlformats.org/officeDocument/2006/relationships/image" Target="../media/image75.png"/><Relationship Id="rId86" Type="http://schemas.openxmlformats.org/officeDocument/2006/relationships/image" Target="../media/image80.png"/><Relationship Id="rId94" Type="http://schemas.openxmlformats.org/officeDocument/2006/relationships/image" Target="../media/image88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374" y="441787"/>
            <a:ext cx="8075930" cy="6132830"/>
          </a:xfrm>
          <a:custGeom>
            <a:avLst/>
            <a:gdLst/>
            <a:ahLst/>
            <a:cxnLst/>
            <a:rect l="l" t="t" r="r" b="b"/>
            <a:pathLst>
              <a:path w="8075930" h="6132830">
                <a:moveTo>
                  <a:pt x="2611584" y="4621784"/>
                </a:moveTo>
                <a:lnTo>
                  <a:pt x="2021662" y="4621784"/>
                </a:lnTo>
                <a:lnTo>
                  <a:pt x="2258733" y="6132563"/>
                </a:lnTo>
                <a:lnTo>
                  <a:pt x="2821635" y="6044793"/>
                </a:lnTo>
                <a:lnTo>
                  <a:pt x="2611584" y="4621784"/>
                </a:lnTo>
                <a:close/>
              </a:path>
              <a:path w="8075930" h="6132830">
                <a:moveTo>
                  <a:pt x="1477352" y="1632813"/>
                </a:moveTo>
                <a:lnTo>
                  <a:pt x="0" y="2890545"/>
                </a:lnTo>
                <a:lnTo>
                  <a:pt x="1259332" y="4700257"/>
                </a:lnTo>
                <a:lnTo>
                  <a:pt x="2021662" y="4621784"/>
                </a:lnTo>
                <a:lnTo>
                  <a:pt x="2611584" y="4621784"/>
                </a:lnTo>
                <a:lnTo>
                  <a:pt x="2600147" y="4544301"/>
                </a:lnTo>
                <a:lnTo>
                  <a:pt x="6292621" y="3721404"/>
                </a:lnTo>
                <a:lnTo>
                  <a:pt x="7375803" y="3721404"/>
                </a:lnTo>
                <a:lnTo>
                  <a:pt x="7593774" y="3025114"/>
                </a:lnTo>
                <a:lnTo>
                  <a:pt x="8075764" y="2825038"/>
                </a:lnTo>
                <a:lnTo>
                  <a:pt x="8044715" y="2773641"/>
                </a:lnTo>
                <a:lnTo>
                  <a:pt x="8012521" y="2721844"/>
                </a:lnTo>
                <a:lnTo>
                  <a:pt x="7980412" y="2671461"/>
                </a:lnTo>
                <a:lnTo>
                  <a:pt x="7949620" y="2624307"/>
                </a:lnTo>
                <a:lnTo>
                  <a:pt x="7921376" y="2582199"/>
                </a:lnTo>
                <a:lnTo>
                  <a:pt x="7896910" y="2546951"/>
                </a:lnTo>
                <a:lnTo>
                  <a:pt x="7872019" y="2513235"/>
                </a:lnTo>
                <a:lnTo>
                  <a:pt x="7828094" y="2454927"/>
                </a:lnTo>
                <a:lnTo>
                  <a:pt x="7798139" y="2416579"/>
                </a:lnTo>
                <a:lnTo>
                  <a:pt x="7765246" y="2377105"/>
                </a:lnTo>
                <a:lnTo>
                  <a:pt x="7729020" y="2337369"/>
                </a:lnTo>
                <a:lnTo>
                  <a:pt x="7689064" y="2298237"/>
                </a:lnTo>
                <a:lnTo>
                  <a:pt x="7644980" y="2260574"/>
                </a:lnTo>
                <a:lnTo>
                  <a:pt x="7604756" y="2230844"/>
                </a:lnTo>
                <a:lnTo>
                  <a:pt x="7572831" y="2208532"/>
                </a:lnTo>
                <a:lnTo>
                  <a:pt x="7478077" y="2144339"/>
                </a:lnTo>
                <a:lnTo>
                  <a:pt x="6701809" y="1637144"/>
                </a:lnTo>
                <a:lnTo>
                  <a:pt x="1487119" y="1637144"/>
                </a:lnTo>
                <a:lnTo>
                  <a:pt x="1477352" y="1632813"/>
                </a:lnTo>
                <a:close/>
              </a:path>
              <a:path w="8075930" h="6132830">
                <a:moveTo>
                  <a:pt x="7375803" y="3721404"/>
                </a:moveTo>
                <a:lnTo>
                  <a:pt x="6292621" y="3721404"/>
                </a:lnTo>
                <a:lnTo>
                  <a:pt x="7340574" y="3833939"/>
                </a:lnTo>
                <a:lnTo>
                  <a:pt x="7375803" y="3721404"/>
                </a:lnTo>
                <a:close/>
              </a:path>
              <a:path w="8075930" h="6132830">
                <a:moveTo>
                  <a:pt x="3398939" y="0"/>
                </a:moveTo>
                <a:lnTo>
                  <a:pt x="1504835" y="1622437"/>
                </a:lnTo>
                <a:lnTo>
                  <a:pt x="1487119" y="1637144"/>
                </a:lnTo>
                <a:lnTo>
                  <a:pt x="6701809" y="1637144"/>
                </a:lnTo>
                <a:lnTo>
                  <a:pt x="6484023" y="1496161"/>
                </a:lnTo>
                <a:lnTo>
                  <a:pt x="6387296" y="1430677"/>
                </a:lnTo>
                <a:lnTo>
                  <a:pt x="6040610" y="1185764"/>
                </a:lnTo>
                <a:lnTo>
                  <a:pt x="5808005" y="1017807"/>
                </a:lnTo>
                <a:lnTo>
                  <a:pt x="5744327" y="970969"/>
                </a:lnTo>
                <a:lnTo>
                  <a:pt x="5662294" y="909938"/>
                </a:lnTo>
                <a:lnTo>
                  <a:pt x="5574947" y="846318"/>
                </a:lnTo>
                <a:lnTo>
                  <a:pt x="5522603" y="808843"/>
                </a:lnTo>
                <a:lnTo>
                  <a:pt x="5466971" y="769621"/>
                </a:lnTo>
                <a:lnTo>
                  <a:pt x="5409917" y="730175"/>
                </a:lnTo>
                <a:lnTo>
                  <a:pt x="5353310" y="692026"/>
                </a:lnTo>
                <a:lnTo>
                  <a:pt x="5299018" y="656699"/>
                </a:lnTo>
                <a:lnTo>
                  <a:pt x="5248908" y="625715"/>
                </a:lnTo>
                <a:lnTo>
                  <a:pt x="5204849" y="600596"/>
                </a:lnTo>
                <a:lnTo>
                  <a:pt x="5168709" y="582866"/>
                </a:lnTo>
                <a:lnTo>
                  <a:pt x="5097190" y="558563"/>
                </a:lnTo>
                <a:lnTo>
                  <a:pt x="5058144" y="549712"/>
                </a:lnTo>
                <a:lnTo>
                  <a:pt x="5016169" y="542709"/>
                </a:lnTo>
                <a:lnTo>
                  <a:pt x="4970711" y="537290"/>
                </a:lnTo>
                <a:lnTo>
                  <a:pt x="4921217" y="533193"/>
                </a:lnTo>
                <a:lnTo>
                  <a:pt x="4867131" y="530153"/>
                </a:lnTo>
                <a:lnTo>
                  <a:pt x="4807902" y="527906"/>
                </a:lnTo>
                <a:lnTo>
                  <a:pt x="4542000" y="521588"/>
                </a:lnTo>
                <a:lnTo>
                  <a:pt x="4508804" y="520001"/>
                </a:lnTo>
                <a:lnTo>
                  <a:pt x="4444508" y="498452"/>
                </a:lnTo>
                <a:lnTo>
                  <a:pt x="4407123" y="484410"/>
                </a:lnTo>
                <a:lnTo>
                  <a:pt x="4366733" y="468446"/>
                </a:lnTo>
                <a:lnTo>
                  <a:pt x="4323702" y="450754"/>
                </a:lnTo>
                <a:lnTo>
                  <a:pt x="4278395" y="431527"/>
                </a:lnTo>
                <a:lnTo>
                  <a:pt x="4182409" y="389242"/>
                </a:lnTo>
                <a:lnTo>
                  <a:pt x="4081692" y="343138"/>
                </a:lnTo>
                <a:lnTo>
                  <a:pt x="3928124" y="270202"/>
                </a:lnTo>
                <a:lnTo>
                  <a:pt x="3780313" y="197369"/>
                </a:lnTo>
                <a:lnTo>
                  <a:pt x="3648100" y="129857"/>
                </a:lnTo>
                <a:lnTo>
                  <a:pt x="3398939" y="0"/>
                </a:lnTo>
                <a:close/>
              </a:path>
            </a:pathLst>
          </a:custGeom>
          <a:solidFill>
            <a:srgbClr val="E3E1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09374" y="441787"/>
            <a:ext cx="8075930" cy="6132830"/>
          </a:xfrm>
          <a:custGeom>
            <a:avLst/>
            <a:gdLst/>
            <a:ahLst/>
            <a:cxnLst/>
            <a:rect l="l" t="t" r="r" b="b"/>
            <a:pathLst>
              <a:path w="8075930" h="6132830">
                <a:moveTo>
                  <a:pt x="6292621" y="3721404"/>
                </a:moveTo>
                <a:lnTo>
                  <a:pt x="7340574" y="3833939"/>
                </a:lnTo>
                <a:lnTo>
                  <a:pt x="7593774" y="3025114"/>
                </a:lnTo>
                <a:lnTo>
                  <a:pt x="8075764" y="2825038"/>
                </a:lnTo>
                <a:lnTo>
                  <a:pt x="8044715" y="2773641"/>
                </a:lnTo>
                <a:lnTo>
                  <a:pt x="8012521" y="2721844"/>
                </a:lnTo>
                <a:lnTo>
                  <a:pt x="7980412" y="2671461"/>
                </a:lnTo>
                <a:lnTo>
                  <a:pt x="7949620" y="2624307"/>
                </a:lnTo>
                <a:lnTo>
                  <a:pt x="7921376" y="2582199"/>
                </a:lnTo>
                <a:lnTo>
                  <a:pt x="7896910" y="2546951"/>
                </a:lnTo>
                <a:lnTo>
                  <a:pt x="7872019" y="2513235"/>
                </a:lnTo>
                <a:lnTo>
                  <a:pt x="7866553" y="2505992"/>
                </a:lnTo>
                <a:lnTo>
                  <a:pt x="7861050" y="2498668"/>
                </a:lnTo>
                <a:lnTo>
                  <a:pt x="7855508" y="2491282"/>
                </a:lnTo>
                <a:lnTo>
                  <a:pt x="7828094" y="2454927"/>
                </a:lnTo>
                <a:lnTo>
                  <a:pt x="7798139" y="2416579"/>
                </a:lnTo>
                <a:lnTo>
                  <a:pt x="7765246" y="2377105"/>
                </a:lnTo>
                <a:lnTo>
                  <a:pt x="7729020" y="2337369"/>
                </a:lnTo>
                <a:lnTo>
                  <a:pt x="7689064" y="2298237"/>
                </a:lnTo>
                <a:lnTo>
                  <a:pt x="7644980" y="2260574"/>
                </a:lnTo>
                <a:lnTo>
                  <a:pt x="7604756" y="2230844"/>
                </a:lnTo>
                <a:lnTo>
                  <a:pt x="7572831" y="2208532"/>
                </a:lnTo>
                <a:lnTo>
                  <a:pt x="7531089" y="2180009"/>
                </a:lnTo>
                <a:lnTo>
                  <a:pt x="7478077" y="2144339"/>
                </a:lnTo>
                <a:lnTo>
                  <a:pt x="7412338" y="2100588"/>
                </a:lnTo>
                <a:lnTo>
                  <a:pt x="7374241" y="2075390"/>
                </a:lnTo>
                <a:lnTo>
                  <a:pt x="7332418" y="2047820"/>
                </a:lnTo>
                <a:lnTo>
                  <a:pt x="7286685" y="2017762"/>
                </a:lnTo>
                <a:lnTo>
                  <a:pt x="7236861" y="1985100"/>
                </a:lnTo>
                <a:lnTo>
                  <a:pt x="7182764" y="1949716"/>
                </a:lnTo>
                <a:lnTo>
                  <a:pt x="7124212" y="1911493"/>
                </a:lnTo>
                <a:lnTo>
                  <a:pt x="7061023" y="1870315"/>
                </a:lnTo>
                <a:lnTo>
                  <a:pt x="6993016" y="1826064"/>
                </a:lnTo>
                <a:lnTo>
                  <a:pt x="6920008" y="1778624"/>
                </a:lnTo>
                <a:lnTo>
                  <a:pt x="6841817" y="1727877"/>
                </a:lnTo>
                <a:lnTo>
                  <a:pt x="6758263" y="1673708"/>
                </a:lnTo>
                <a:lnTo>
                  <a:pt x="6669162" y="1615998"/>
                </a:lnTo>
                <a:lnTo>
                  <a:pt x="6574332" y="1554632"/>
                </a:lnTo>
                <a:lnTo>
                  <a:pt x="6544159" y="1535109"/>
                </a:lnTo>
                <a:lnTo>
                  <a:pt x="6518757" y="1518672"/>
                </a:lnTo>
                <a:lnTo>
                  <a:pt x="6484023" y="1496161"/>
                </a:lnTo>
                <a:lnTo>
                  <a:pt x="6425106" y="1456665"/>
                </a:lnTo>
                <a:lnTo>
                  <a:pt x="6387296" y="1430677"/>
                </a:lnTo>
                <a:lnTo>
                  <a:pt x="6344974" y="1401293"/>
                </a:lnTo>
                <a:lnTo>
                  <a:pt x="6298931" y="1369087"/>
                </a:lnTo>
                <a:lnTo>
                  <a:pt x="6249959" y="1334630"/>
                </a:lnTo>
                <a:lnTo>
                  <a:pt x="6198849" y="1298497"/>
                </a:lnTo>
                <a:lnTo>
                  <a:pt x="6146393" y="1261259"/>
                </a:lnTo>
                <a:lnTo>
                  <a:pt x="6093383" y="1223491"/>
                </a:lnTo>
                <a:lnTo>
                  <a:pt x="6040610" y="1185764"/>
                </a:lnTo>
                <a:lnTo>
                  <a:pt x="5988866" y="1148651"/>
                </a:lnTo>
                <a:lnTo>
                  <a:pt x="5938941" y="1112726"/>
                </a:lnTo>
                <a:lnTo>
                  <a:pt x="5891629" y="1078562"/>
                </a:lnTo>
                <a:lnTo>
                  <a:pt x="5847720" y="1046731"/>
                </a:lnTo>
                <a:lnTo>
                  <a:pt x="5808005" y="1017807"/>
                </a:lnTo>
                <a:lnTo>
                  <a:pt x="5773277" y="992362"/>
                </a:lnTo>
                <a:lnTo>
                  <a:pt x="5721946" y="954201"/>
                </a:lnTo>
                <a:lnTo>
                  <a:pt x="5714068" y="948299"/>
                </a:lnTo>
                <a:lnTo>
                  <a:pt x="5693562" y="933037"/>
                </a:lnTo>
                <a:lnTo>
                  <a:pt x="5662294" y="909938"/>
                </a:lnTo>
                <a:lnTo>
                  <a:pt x="5622133" y="880524"/>
                </a:lnTo>
                <a:lnTo>
                  <a:pt x="5574947" y="846318"/>
                </a:lnTo>
                <a:lnTo>
                  <a:pt x="5522603" y="808843"/>
                </a:lnTo>
                <a:lnTo>
                  <a:pt x="5466971" y="769621"/>
                </a:lnTo>
                <a:lnTo>
                  <a:pt x="5409917" y="730175"/>
                </a:lnTo>
                <a:lnTo>
                  <a:pt x="5353310" y="692026"/>
                </a:lnTo>
                <a:lnTo>
                  <a:pt x="5299018" y="656699"/>
                </a:lnTo>
                <a:lnTo>
                  <a:pt x="5248908" y="625715"/>
                </a:lnTo>
                <a:lnTo>
                  <a:pt x="5204849" y="600596"/>
                </a:lnTo>
                <a:lnTo>
                  <a:pt x="5168709" y="582866"/>
                </a:lnTo>
                <a:lnTo>
                  <a:pt x="5097190" y="558563"/>
                </a:lnTo>
                <a:lnTo>
                  <a:pt x="5058144" y="549712"/>
                </a:lnTo>
                <a:lnTo>
                  <a:pt x="5016169" y="542709"/>
                </a:lnTo>
                <a:lnTo>
                  <a:pt x="4970711" y="537290"/>
                </a:lnTo>
                <a:lnTo>
                  <a:pt x="4921217" y="533193"/>
                </a:lnTo>
                <a:lnTo>
                  <a:pt x="4867131" y="530153"/>
                </a:lnTo>
                <a:lnTo>
                  <a:pt x="4807902" y="527906"/>
                </a:lnTo>
                <a:lnTo>
                  <a:pt x="4742975" y="526189"/>
                </a:lnTo>
                <a:lnTo>
                  <a:pt x="4671796" y="524738"/>
                </a:lnTo>
                <a:lnTo>
                  <a:pt x="4629393" y="523909"/>
                </a:lnTo>
                <a:lnTo>
                  <a:pt x="4584161" y="522874"/>
                </a:lnTo>
                <a:lnTo>
                  <a:pt x="4542000" y="521588"/>
                </a:lnTo>
                <a:lnTo>
                  <a:pt x="4478523" y="510381"/>
                </a:lnTo>
                <a:lnTo>
                  <a:pt x="4407123" y="484410"/>
                </a:lnTo>
                <a:lnTo>
                  <a:pt x="4366733" y="468446"/>
                </a:lnTo>
                <a:lnTo>
                  <a:pt x="4323702" y="450754"/>
                </a:lnTo>
                <a:lnTo>
                  <a:pt x="4278395" y="431527"/>
                </a:lnTo>
                <a:lnTo>
                  <a:pt x="4231176" y="410959"/>
                </a:lnTo>
                <a:lnTo>
                  <a:pt x="4182409" y="389242"/>
                </a:lnTo>
                <a:lnTo>
                  <a:pt x="4132460" y="366571"/>
                </a:lnTo>
                <a:lnTo>
                  <a:pt x="4081692" y="343138"/>
                </a:lnTo>
                <a:lnTo>
                  <a:pt x="4030471" y="319137"/>
                </a:lnTo>
                <a:lnTo>
                  <a:pt x="3979160" y="294760"/>
                </a:lnTo>
                <a:lnTo>
                  <a:pt x="3928124" y="270202"/>
                </a:lnTo>
                <a:lnTo>
                  <a:pt x="3877728" y="245655"/>
                </a:lnTo>
                <a:lnTo>
                  <a:pt x="3828337" y="221313"/>
                </a:lnTo>
                <a:lnTo>
                  <a:pt x="3780313" y="197369"/>
                </a:lnTo>
                <a:lnTo>
                  <a:pt x="3734023" y="174016"/>
                </a:lnTo>
                <a:lnTo>
                  <a:pt x="3689830" y="151448"/>
                </a:lnTo>
                <a:lnTo>
                  <a:pt x="3648100" y="129857"/>
                </a:lnTo>
                <a:lnTo>
                  <a:pt x="3398939" y="0"/>
                </a:lnTo>
                <a:lnTo>
                  <a:pt x="1504835" y="1622437"/>
                </a:lnTo>
                <a:lnTo>
                  <a:pt x="1487119" y="1637144"/>
                </a:lnTo>
                <a:lnTo>
                  <a:pt x="1477352" y="1632813"/>
                </a:lnTo>
                <a:lnTo>
                  <a:pt x="0" y="2890545"/>
                </a:lnTo>
                <a:lnTo>
                  <a:pt x="1259332" y="4700257"/>
                </a:lnTo>
                <a:lnTo>
                  <a:pt x="2021662" y="4621784"/>
                </a:lnTo>
                <a:lnTo>
                  <a:pt x="2258733" y="6132563"/>
                </a:lnTo>
                <a:lnTo>
                  <a:pt x="2821635" y="6044793"/>
                </a:lnTo>
                <a:lnTo>
                  <a:pt x="2600147" y="4544301"/>
                </a:lnTo>
                <a:lnTo>
                  <a:pt x="6292621" y="3721404"/>
                </a:lnTo>
                <a:close/>
              </a:path>
            </a:pathLst>
          </a:custGeom>
          <a:ln w="391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749261" y="7041795"/>
            <a:ext cx="24765" cy="19050"/>
          </a:xfrm>
          <a:custGeom>
            <a:avLst/>
            <a:gdLst/>
            <a:ahLst/>
            <a:cxnLst/>
            <a:rect l="l" t="t" r="r" b="b"/>
            <a:pathLst>
              <a:path w="24764" h="19050">
                <a:moveTo>
                  <a:pt x="0" y="0"/>
                </a:moveTo>
                <a:lnTo>
                  <a:pt x="10452" y="18440"/>
                </a:lnTo>
                <a:lnTo>
                  <a:pt x="24739" y="8089"/>
                </a:lnTo>
                <a:lnTo>
                  <a:pt x="0" y="0"/>
                </a:lnTo>
                <a:close/>
              </a:path>
            </a:pathLst>
          </a:custGeom>
          <a:solidFill>
            <a:srgbClr val="E3E1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749261" y="7041795"/>
            <a:ext cx="24765" cy="19050"/>
          </a:xfrm>
          <a:custGeom>
            <a:avLst/>
            <a:gdLst/>
            <a:ahLst/>
            <a:cxnLst/>
            <a:rect l="l" t="t" r="r" b="b"/>
            <a:pathLst>
              <a:path w="24764" h="19050">
                <a:moveTo>
                  <a:pt x="10452" y="18440"/>
                </a:moveTo>
                <a:lnTo>
                  <a:pt x="24739" y="8089"/>
                </a:lnTo>
                <a:lnTo>
                  <a:pt x="0" y="0"/>
                </a:lnTo>
                <a:lnTo>
                  <a:pt x="10452" y="18440"/>
                </a:lnTo>
                <a:close/>
              </a:path>
            </a:pathLst>
          </a:custGeom>
          <a:ln w="391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009519" y="3266830"/>
            <a:ext cx="6722109" cy="3783329"/>
          </a:xfrm>
          <a:custGeom>
            <a:avLst/>
            <a:gdLst/>
            <a:ahLst/>
            <a:cxnLst/>
            <a:rect l="l" t="t" r="r" b="b"/>
            <a:pathLst>
              <a:path w="6722109" h="3783329">
                <a:moveTo>
                  <a:pt x="1582599" y="3190633"/>
                </a:moveTo>
                <a:lnTo>
                  <a:pt x="408330" y="3190633"/>
                </a:lnTo>
                <a:lnTo>
                  <a:pt x="739749" y="3774973"/>
                </a:lnTo>
                <a:lnTo>
                  <a:pt x="764489" y="3783050"/>
                </a:lnTo>
                <a:lnTo>
                  <a:pt x="1582599" y="3190633"/>
                </a:lnTo>
                <a:close/>
              </a:path>
              <a:path w="6722109" h="3783329">
                <a:moveTo>
                  <a:pt x="6661511" y="3071647"/>
                </a:moveTo>
                <a:lnTo>
                  <a:pt x="4665903" y="3071647"/>
                </a:lnTo>
                <a:lnTo>
                  <a:pt x="4722876" y="3328060"/>
                </a:lnTo>
                <a:lnTo>
                  <a:pt x="6174790" y="3284910"/>
                </a:lnTo>
                <a:lnTo>
                  <a:pt x="6291168" y="3279591"/>
                </a:lnTo>
                <a:lnTo>
                  <a:pt x="6338706" y="3276357"/>
                </a:lnTo>
                <a:lnTo>
                  <a:pt x="6381216" y="3270491"/>
                </a:lnTo>
                <a:lnTo>
                  <a:pt x="6430829" y="3257381"/>
                </a:lnTo>
                <a:lnTo>
                  <a:pt x="6478090" y="3238517"/>
                </a:lnTo>
                <a:lnTo>
                  <a:pt x="6522540" y="3214229"/>
                </a:lnTo>
                <a:lnTo>
                  <a:pt x="6563718" y="3184845"/>
                </a:lnTo>
                <a:lnTo>
                  <a:pt x="6601163" y="3150692"/>
                </a:lnTo>
                <a:lnTo>
                  <a:pt x="6634416" y="3112101"/>
                </a:lnTo>
                <a:lnTo>
                  <a:pt x="6661511" y="3071647"/>
                </a:lnTo>
                <a:close/>
              </a:path>
              <a:path w="6722109" h="3783329">
                <a:moveTo>
                  <a:pt x="6557138" y="2195779"/>
                </a:moveTo>
                <a:lnTo>
                  <a:pt x="2027669" y="2195779"/>
                </a:lnTo>
                <a:lnTo>
                  <a:pt x="2590546" y="2635542"/>
                </a:lnTo>
                <a:lnTo>
                  <a:pt x="2589601" y="2677546"/>
                </a:lnTo>
                <a:lnTo>
                  <a:pt x="2590785" y="2720696"/>
                </a:lnTo>
                <a:lnTo>
                  <a:pt x="2594804" y="2764612"/>
                </a:lnTo>
                <a:lnTo>
                  <a:pt x="2602366" y="2808913"/>
                </a:lnTo>
                <a:lnTo>
                  <a:pt x="2614175" y="2853220"/>
                </a:lnTo>
                <a:lnTo>
                  <a:pt x="2630940" y="2897153"/>
                </a:lnTo>
                <a:lnTo>
                  <a:pt x="2653366" y="2940331"/>
                </a:lnTo>
                <a:lnTo>
                  <a:pt x="2682160" y="2982375"/>
                </a:lnTo>
                <a:lnTo>
                  <a:pt x="2718028" y="3022904"/>
                </a:lnTo>
                <a:lnTo>
                  <a:pt x="2758404" y="3058628"/>
                </a:lnTo>
                <a:lnTo>
                  <a:pt x="2800141" y="3087091"/>
                </a:lnTo>
                <a:lnTo>
                  <a:pt x="2843563" y="3109626"/>
                </a:lnTo>
                <a:lnTo>
                  <a:pt x="2888993" y="3127567"/>
                </a:lnTo>
                <a:lnTo>
                  <a:pt x="2936755" y="3142246"/>
                </a:lnTo>
                <a:lnTo>
                  <a:pt x="2987173" y="3154996"/>
                </a:lnTo>
                <a:lnTo>
                  <a:pt x="3088907" y="3177713"/>
                </a:lnTo>
                <a:lnTo>
                  <a:pt x="3196825" y="3199876"/>
                </a:lnTo>
                <a:lnTo>
                  <a:pt x="3362484" y="3231105"/>
                </a:lnTo>
                <a:lnTo>
                  <a:pt x="3518411" y="3257572"/>
                </a:lnTo>
                <a:lnTo>
                  <a:pt x="3624927" y="3273539"/>
                </a:lnTo>
                <a:lnTo>
                  <a:pt x="3677106" y="3280517"/>
                </a:lnTo>
                <a:lnTo>
                  <a:pt x="3727743" y="3286602"/>
                </a:lnTo>
                <a:lnTo>
                  <a:pt x="3776221" y="3291626"/>
                </a:lnTo>
                <a:lnTo>
                  <a:pt x="3821925" y="3295422"/>
                </a:lnTo>
                <a:lnTo>
                  <a:pt x="3864239" y="3297822"/>
                </a:lnTo>
                <a:lnTo>
                  <a:pt x="3902544" y="3298659"/>
                </a:lnTo>
                <a:lnTo>
                  <a:pt x="3925097" y="3298273"/>
                </a:lnTo>
                <a:lnTo>
                  <a:pt x="3976335" y="3294452"/>
                </a:lnTo>
                <a:lnTo>
                  <a:pt x="4038600" y="3284950"/>
                </a:lnTo>
                <a:lnTo>
                  <a:pt x="4115316" y="3267828"/>
                </a:lnTo>
                <a:lnTo>
                  <a:pt x="4160161" y="3255803"/>
                </a:lnTo>
                <a:lnTo>
                  <a:pt x="4209903" y="3241145"/>
                </a:lnTo>
                <a:lnTo>
                  <a:pt x="4264968" y="3223613"/>
                </a:lnTo>
                <a:lnTo>
                  <a:pt x="4325784" y="3202962"/>
                </a:lnTo>
                <a:lnTo>
                  <a:pt x="4392779" y="3178952"/>
                </a:lnTo>
                <a:lnTo>
                  <a:pt x="4466382" y="3151339"/>
                </a:lnTo>
                <a:lnTo>
                  <a:pt x="4547019" y="3119880"/>
                </a:lnTo>
                <a:lnTo>
                  <a:pt x="4665903" y="3071647"/>
                </a:lnTo>
                <a:lnTo>
                  <a:pt x="6661511" y="3071647"/>
                </a:lnTo>
                <a:lnTo>
                  <a:pt x="6692327" y="3008900"/>
                </a:lnTo>
                <a:lnTo>
                  <a:pt x="6710601" y="2949514"/>
                </a:lnTo>
                <a:lnTo>
                  <a:pt x="6719782" y="2892440"/>
                </a:lnTo>
                <a:lnTo>
                  <a:pt x="6721813" y="2838877"/>
                </a:lnTo>
                <a:lnTo>
                  <a:pt x="6718636" y="2790024"/>
                </a:lnTo>
                <a:lnTo>
                  <a:pt x="6712196" y="2747082"/>
                </a:lnTo>
                <a:lnTo>
                  <a:pt x="6697294" y="2683725"/>
                </a:lnTo>
                <a:lnTo>
                  <a:pt x="6676196" y="2612145"/>
                </a:lnTo>
                <a:lnTo>
                  <a:pt x="6663743" y="2573083"/>
                </a:lnTo>
                <a:lnTo>
                  <a:pt x="6635952" y="2487533"/>
                </a:lnTo>
                <a:lnTo>
                  <a:pt x="6621502" y="2442254"/>
                </a:lnTo>
                <a:lnTo>
                  <a:pt x="6607405" y="2396441"/>
                </a:lnTo>
                <a:lnTo>
                  <a:pt x="6594212" y="2350972"/>
                </a:lnTo>
                <a:lnTo>
                  <a:pt x="6582473" y="2306726"/>
                </a:lnTo>
                <a:lnTo>
                  <a:pt x="6568481" y="2247204"/>
                </a:lnTo>
                <a:lnTo>
                  <a:pt x="6560075" y="2209340"/>
                </a:lnTo>
                <a:lnTo>
                  <a:pt x="6557138" y="2195779"/>
                </a:lnTo>
                <a:close/>
              </a:path>
              <a:path w="6722109" h="3783329">
                <a:moveTo>
                  <a:pt x="3692474" y="896366"/>
                </a:moveTo>
                <a:lnTo>
                  <a:pt x="0" y="1719262"/>
                </a:lnTo>
                <a:lnTo>
                  <a:pt x="221487" y="3219754"/>
                </a:lnTo>
                <a:lnTo>
                  <a:pt x="408330" y="3190633"/>
                </a:lnTo>
                <a:lnTo>
                  <a:pt x="1582599" y="3190633"/>
                </a:lnTo>
                <a:lnTo>
                  <a:pt x="1631391" y="3155302"/>
                </a:lnTo>
                <a:lnTo>
                  <a:pt x="1578711" y="3068751"/>
                </a:lnTo>
                <a:lnTo>
                  <a:pt x="1587049" y="3060945"/>
                </a:lnTo>
                <a:lnTo>
                  <a:pt x="1643504" y="2997524"/>
                </a:lnTo>
                <a:lnTo>
                  <a:pt x="1673100" y="2955284"/>
                </a:lnTo>
                <a:lnTo>
                  <a:pt x="1699800" y="2910732"/>
                </a:lnTo>
                <a:lnTo>
                  <a:pt x="1723726" y="2864690"/>
                </a:lnTo>
                <a:lnTo>
                  <a:pt x="1744997" y="2817976"/>
                </a:lnTo>
                <a:lnTo>
                  <a:pt x="1763734" y="2771412"/>
                </a:lnTo>
                <a:lnTo>
                  <a:pt x="1780057" y="2725816"/>
                </a:lnTo>
                <a:lnTo>
                  <a:pt x="1794085" y="2682010"/>
                </a:lnTo>
                <a:lnTo>
                  <a:pt x="1805939" y="2640812"/>
                </a:lnTo>
                <a:lnTo>
                  <a:pt x="1823286" y="2570348"/>
                </a:lnTo>
                <a:lnTo>
                  <a:pt x="1835597" y="2505938"/>
                </a:lnTo>
                <a:lnTo>
                  <a:pt x="1843456" y="2447384"/>
                </a:lnTo>
                <a:lnTo>
                  <a:pt x="1847449" y="2394488"/>
                </a:lnTo>
                <a:lnTo>
                  <a:pt x="1848161" y="2347051"/>
                </a:lnTo>
                <a:lnTo>
                  <a:pt x="1846177" y="2304875"/>
                </a:lnTo>
                <a:lnTo>
                  <a:pt x="1842080" y="2267764"/>
                </a:lnTo>
                <a:lnTo>
                  <a:pt x="1836458" y="2235517"/>
                </a:lnTo>
                <a:lnTo>
                  <a:pt x="1867399" y="2229647"/>
                </a:lnTo>
                <a:lnTo>
                  <a:pt x="1875015" y="2228329"/>
                </a:lnTo>
                <a:lnTo>
                  <a:pt x="1900473" y="2223575"/>
                </a:lnTo>
                <a:lnTo>
                  <a:pt x="1935402" y="2216311"/>
                </a:lnTo>
                <a:lnTo>
                  <a:pt x="2027669" y="2195779"/>
                </a:lnTo>
                <a:lnTo>
                  <a:pt x="6557138" y="2195779"/>
                </a:lnTo>
                <a:lnTo>
                  <a:pt x="6540964" y="2120221"/>
                </a:lnTo>
                <a:lnTo>
                  <a:pt x="6530469" y="2070091"/>
                </a:lnTo>
                <a:lnTo>
                  <a:pt x="6519487" y="2016999"/>
                </a:lnTo>
                <a:lnTo>
                  <a:pt x="6508122" y="1961508"/>
                </a:lnTo>
                <a:lnTo>
                  <a:pt x="6496479" y="1904179"/>
                </a:lnTo>
                <a:lnTo>
                  <a:pt x="6484662" y="1845577"/>
                </a:lnTo>
                <a:lnTo>
                  <a:pt x="6472777" y="1786264"/>
                </a:lnTo>
                <a:lnTo>
                  <a:pt x="6460928" y="1726803"/>
                </a:lnTo>
                <a:lnTo>
                  <a:pt x="6449219" y="1667756"/>
                </a:lnTo>
                <a:lnTo>
                  <a:pt x="6437755" y="1609688"/>
                </a:lnTo>
                <a:lnTo>
                  <a:pt x="6426641" y="1553160"/>
                </a:lnTo>
                <a:lnTo>
                  <a:pt x="6415980" y="1498736"/>
                </a:lnTo>
                <a:lnTo>
                  <a:pt x="6405879" y="1446979"/>
                </a:lnTo>
                <a:lnTo>
                  <a:pt x="6396441" y="1398451"/>
                </a:lnTo>
                <a:lnTo>
                  <a:pt x="6387770" y="1353715"/>
                </a:lnTo>
                <a:lnTo>
                  <a:pt x="6379972" y="1313335"/>
                </a:lnTo>
                <a:lnTo>
                  <a:pt x="6321938" y="1008900"/>
                </a:lnTo>
                <a:lnTo>
                  <a:pt x="4740440" y="1008900"/>
                </a:lnTo>
                <a:lnTo>
                  <a:pt x="3692474" y="896366"/>
                </a:lnTo>
                <a:close/>
              </a:path>
              <a:path w="6722109" h="3783329">
                <a:moveTo>
                  <a:pt x="5475617" y="0"/>
                </a:moveTo>
                <a:lnTo>
                  <a:pt x="4993627" y="200063"/>
                </a:lnTo>
                <a:lnTo>
                  <a:pt x="4740440" y="1008900"/>
                </a:lnTo>
                <a:lnTo>
                  <a:pt x="6321938" y="1008900"/>
                </a:lnTo>
                <a:lnTo>
                  <a:pt x="6312916" y="961517"/>
                </a:lnTo>
                <a:lnTo>
                  <a:pt x="5991377" y="941425"/>
                </a:lnTo>
                <a:lnTo>
                  <a:pt x="5949352" y="937955"/>
                </a:lnTo>
                <a:lnTo>
                  <a:pt x="5905649" y="933056"/>
                </a:lnTo>
                <a:lnTo>
                  <a:pt x="5862922" y="927138"/>
                </a:lnTo>
                <a:lnTo>
                  <a:pt x="5823826" y="920610"/>
                </a:lnTo>
                <a:lnTo>
                  <a:pt x="5799704" y="866394"/>
                </a:lnTo>
                <a:lnTo>
                  <a:pt x="5771305" y="793460"/>
                </a:lnTo>
                <a:lnTo>
                  <a:pt x="5755865" y="749757"/>
                </a:lnTo>
                <a:lnTo>
                  <a:pt x="5739792" y="701114"/>
                </a:lnTo>
                <a:lnTo>
                  <a:pt x="5723230" y="647446"/>
                </a:lnTo>
                <a:lnTo>
                  <a:pt x="5706327" y="588666"/>
                </a:lnTo>
                <a:lnTo>
                  <a:pt x="5689226" y="524686"/>
                </a:lnTo>
                <a:lnTo>
                  <a:pt x="5672074" y="455422"/>
                </a:lnTo>
                <a:lnTo>
                  <a:pt x="5666524" y="432155"/>
                </a:lnTo>
                <a:lnTo>
                  <a:pt x="5658345" y="409676"/>
                </a:lnTo>
                <a:lnTo>
                  <a:pt x="5628178" y="328094"/>
                </a:lnTo>
                <a:lnTo>
                  <a:pt x="5604946" y="267034"/>
                </a:lnTo>
                <a:lnTo>
                  <a:pt x="5580523" y="205109"/>
                </a:lnTo>
                <a:lnTo>
                  <a:pt x="5558091" y="151803"/>
                </a:lnTo>
                <a:lnTo>
                  <a:pt x="5524003" y="84421"/>
                </a:lnTo>
                <a:lnTo>
                  <a:pt x="5501168" y="43709"/>
                </a:lnTo>
                <a:lnTo>
                  <a:pt x="5475617" y="0"/>
                </a:lnTo>
                <a:close/>
              </a:path>
            </a:pathLst>
          </a:custGeom>
          <a:solidFill>
            <a:srgbClr val="E3E1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09519" y="3266830"/>
            <a:ext cx="6722109" cy="3783329"/>
          </a:xfrm>
          <a:custGeom>
            <a:avLst/>
            <a:gdLst/>
            <a:ahLst/>
            <a:cxnLst/>
            <a:rect l="l" t="t" r="r" b="b"/>
            <a:pathLst>
              <a:path w="6722109" h="3783329">
                <a:moveTo>
                  <a:pt x="1578711" y="3068751"/>
                </a:moveTo>
                <a:lnTo>
                  <a:pt x="1610893" y="3036633"/>
                </a:lnTo>
                <a:lnTo>
                  <a:pt x="1643504" y="2997524"/>
                </a:lnTo>
                <a:lnTo>
                  <a:pt x="1673100" y="2955284"/>
                </a:lnTo>
                <a:lnTo>
                  <a:pt x="1699800" y="2910732"/>
                </a:lnTo>
                <a:lnTo>
                  <a:pt x="1723726" y="2864690"/>
                </a:lnTo>
                <a:lnTo>
                  <a:pt x="1744997" y="2817976"/>
                </a:lnTo>
                <a:lnTo>
                  <a:pt x="1763734" y="2771412"/>
                </a:lnTo>
                <a:lnTo>
                  <a:pt x="1780057" y="2725816"/>
                </a:lnTo>
                <a:lnTo>
                  <a:pt x="1794085" y="2682010"/>
                </a:lnTo>
                <a:lnTo>
                  <a:pt x="1805939" y="2640812"/>
                </a:lnTo>
                <a:lnTo>
                  <a:pt x="1823286" y="2570348"/>
                </a:lnTo>
                <a:lnTo>
                  <a:pt x="1835597" y="2505938"/>
                </a:lnTo>
                <a:lnTo>
                  <a:pt x="1843456" y="2447384"/>
                </a:lnTo>
                <a:lnTo>
                  <a:pt x="1847449" y="2394488"/>
                </a:lnTo>
                <a:lnTo>
                  <a:pt x="1848161" y="2347051"/>
                </a:lnTo>
                <a:lnTo>
                  <a:pt x="1846177" y="2304875"/>
                </a:lnTo>
                <a:lnTo>
                  <a:pt x="1842080" y="2267764"/>
                </a:lnTo>
                <a:lnTo>
                  <a:pt x="1836458" y="2235517"/>
                </a:lnTo>
                <a:lnTo>
                  <a:pt x="1848010" y="2233263"/>
                </a:lnTo>
                <a:lnTo>
                  <a:pt x="1858360" y="2231299"/>
                </a:lnTo>
                <a:lnTo>
                  <a:pt x="1867399" y="2229647"/>
                </a:lnTo>
                <a:lnTo>
                  <a:pt x="1875015" y="2228329"/>
                </a:lnTo>
                <a:lnTo>
                  <a:pt x="1900473" y="2223575"/>
                </a:lnTo>
                <a:lnTo>
                  <a:pt x="1935402" y="2216311"/>
                </a:lnTo>
                <a:lnTo>
                  <a:pt x="1978301" y="2206919"/>
                </a:lnTo>
                <a:lnTo>
                  <a:pt x="2027669" y="2195779"/>
                </a:lnTo>
                <a:lnTo>
                  <a:pt x="2590546" y="2635542"/>
                </a:lnTo>
                <a:lnTo>
                  <a:pt x="2589601" y="2677546"/>
                </a:lnTo>
                <a:lnTo>
                  <a:pt x="2590785" y="2720696"/>
                </a:lnTo>
                <a:lnTo>
                  <a:pt x="2594804" y="2764612"/>
                </a:lnTo>
                <a:lnTo>
                  <a:pt x="2602366" y="2808913"/>
                </a:lnTo>
                <a:lnTo>
                  <a:pt x="2614175" y="2853220"/>
                </a:lnTo>
                <a:lnTo>
                  <a:pt x="2630940" y="2897153"/>
                </a:lnTo>
                <a:lnTo>
                  <a:pt x="2653366" y="2940331"/>
                </a:lnTo>
                <a:lnTo>
                  <a:pt x="2682160" y="2982375"/>
                </a:lnTo>
                <a:lnTo>
                  <a:pt x="2718028" y="3022904"/>
                </a:lnTo>
                <a:lnTo>
                  <a:pt x="2758404" y="3058628"/>
                </a:lnTo>
                <a:lnTo>
                  <a:pt x="2800141" y="3087091"/>
                </a:lnTo>
                <a:lnTo>
                  <a:pt x="2843563" y="3109626"/>
                </a:lnTo>
                <a:lnTo>
                  <a:pt x="2888993" y="3127567"/>
                </a:lnTo>
                <a:lnTo>
                  <a:pt x="2936755" y="3142246"/>
                </a:lnTo>
                <a:lnTo>
                  <a:pt x="2987173" y="3154996"/>
                </a:lnTo>
                <a:lnTo>
                  <a:pt x="3040570" y="3167151"/>
                </a:lnTo>
                <a:lnTo>
                  <a:pt x="3088907" y="3177713"/>
                </a:lnTo>
                <a:lnTo>
                  <a:pt x="3141278" y="3188678"/>
                </a:lnTo>
                <a:lnTo>
                  <a:pt x="3196825" y="3199876"/>
                </a:lnTo>
                <a:lnTo>
                  <a:pt x="3254685" y="3211135"/>
                </a:lnTo>
                <a:lnTo>
                  <a:pt x="3314001" y="3222282"/>
                </a:lnTo>
                <a:lnTo>
                  <a:pt x="3362484" y="3231105"/>
                </a:lnTo>
                <a:lnTo>
                  <a:pt x="3413125" y="3240039"/>
                </a:lnTo>
                <a:lnTo>
                  <a:pt x="3465306" y="3248917"/>
                </a:lnTo>
                <a:lnTo>
                  <a:pt x="3518411" y="3257572"/>
                </a:lnTo>
                <a:lnTo>
                  <a:pt x="3571823" y="3265835"/>
                </a:lnTo>
                <a:lnTo>
                  <a:pt x="3624927" y="3273539"/>
                </a:lnTo>
                <a:lnTo>
                  <a:pt x="3677106" y="3280517"/>
                </a:lnTo>
                <a:lnTo>
                  <a:pt x="3727743" y="3286602"/>
                </a:lnTo>
                <a:lnTo>
                  <a:pt x="3776221" y="3291626"/>
                </a:lnTo>
                <a:lnTo>
                  <a:pt x="3821925" y="3295422"/>
                </a:lnTo>
                <a:lnTo>
                  <a:pt x="3864239" y="3297822"/>
                </a:lnTo>
                <a:lnTo>
                  <a:pt x="3902544" y="3298659"/>
                </a:lnTo>
                <a:lnTo>
                  <a:pt x="3925097" y="3298273"/>
                </a:lnTo>
                <a:lnTo>
                  <a:pt x="3976335" y="3294452"/>
                </a:lnTo>
                <a:lnTo>
                  <a:pt x="4038600" y="3284950"/>
                </a:lnTo>
                <a:lnTo>
                  <a:pt x="4115316" y="3267828"/>
                </a:lnTo>
                <a:lnTo>
                  <a:pt x="4160161" y="3255803"/>
                </a:lnTo>
                <a:lnTo>
                  <a:pt x="4209903" y="3241145"/>
                </a:lnTo>
                <a:lnTo>
                  <a:pt x="4264968" y="3223613"/>
                </a:lnTo>
                <a:lnTo>
                  <a:pt x="4325784" y="3202962"/>
                </a:lnTo>
                <a:lnTo>
                  <a:pt x="4392779" y="3178952"/>
                </a:lnTo>
                <a:lnTo>
                  <a:pt x="4466382" y="3151339"/>
                </a:lnTo>
                <a:lnTo>
                  <a:pt x="4547019" y="3119880"/>
                </a:lnTo>
                <a:lnTo>
                  <a:pt x="4635119" y="3084334"/>
                </a:lnTo>
                <a:lnTo>
                  <a:pt x="4665903" y="3071647"/>
                </a:lnTo>
                <a:lnTo>
                  <a:pt x="4722876" y="3328060"/>
                </a:lnTo>
                <a:lnTo>
                  <a:pt x="5065737" y="3318598"/>
                </a:lnTo>
                <a:lnTo>
                  <a:pt x="5204308" y="3314750"/>
                </a:lnTo>
                <a:lnTo>
                  <a:pt x="5332447" y="3311152"/>
                </a:lnTo>
                <a:lnTo>
                  <a:pt x="5450578" y="3307795"/>
                </a:lnTo>
                <a:lnTo>
                  <a:pt x="5559126" y="3304667"/>
                </a:lnTo>
                <a:lnTo>
                  <a:pt x="5658513" y="3301756"/>
                </a:lnTo>
                <a:lnTo>
                  <a:pt x="5749166" y="3299050"/>
                </a:lnTo>
                <a:lnTo>
                  <a:pt x="5831508" y="3296539"/>
                </a:lnTo>
                <a:lnTo>
                  <a:pt x="5905963" y="3294211"/>
                </a:lnTo>
                <a:lnTo>
                  <a:pt x="5972956" y="3292054"/>
                </a:lnTo>
                <a:lnTo>
                  <a:pt x="6032911" y="3290057"/>
                </a:lnTo>
                <a:lnTo>
                  <a:pt x="6086252" y="3288208"/>
                </a:lnTo>
                <a:lnTo>
                  <a:pt x="6133404" y="3286496"/>
                </a:lnTo>
                <a:lnTo>
                  <a:pt x="6174790" y="3284910"/>
                </a:lnTo>
                <a:lnTo>
                  <a:pt x="6241964" y="3282068"/>
                </a:lnTo>
                <a:lnTo>
                  <a:pt x="6291168" y="3279591"/>
                </a:lnTo>
                <a:lnTo>
                  <a:pt x="6338706" y="3276357"/>
                </a:lnTo>
                <a:lnTo>
                  <a:pt x="6381216" y="3270491"/>
                </a:lnTo>
                <a:lnTo>
                  <a:pt x="6430829" y="3257381"/>
                </a:lnTo>
                <a:lnTo>
                  <a:pt x="6478090" y="3238517"/>
                </a:lnTo>
                <a:lnTo>
                  <a:pt x="6522540" y="3214229"/>
                </a:lnTo>
                <a:lnTo>
                  <a:pt x="6563718" y="3184845"/>
                </a:lnTo>
                <a:lnTo>
                  <a:pt x="6601163" y="3150692"/>
                </a:lnTo>
                <a:lnTo>
                  <a:pt x="6634416" y="3112101"/>
                </a:lnTo>
                <a:lnTo>
                  <a:pt x="6663016" y="3069399"/>
                </a:lnTo>
                <a:lnTo>
                  <a:pt x="6692327" y="3008900"/>
                </a:lnTo>
                <a:lnTo>
                  <a:pt x="6710601" y="2949514"/>
                </a:lnTo>
                <a:lnTo>
                  <a:pt x="6719782" y="2892440"/>
                </a:lnTo>
                <a:lnTo>
                  <a:pt x="6721813" y="2838877"/>
                </a:lnTo>
                <a:lnTo>
                  <a:pt x="6718636" y="2790024"/>
                </a:lnTo>
                <a:lnTo>
                  <a:pt x="6712196" y="2747082"/>
                </a:lnTo>
                <a:lnTo>
                  <a:pt x="6697294" y="2683725"/>
                </a:lnTo>
                <a:lnTo>
                  <a:pt x="6676196" y="2612145"/>
                </a:lnTo>
                <a:lnTo>
                  <a:pt x="6663743" y="2573083"/>
                </a:lnTo>
                <a:lnTo>
                  <a:pt x="6650202" y="2531402"/>
                </a:lnTo>
                <a:lnTo>
                  <a:pt x="6635952" y="2487533"/>
                </a:lnTo>
                <a:lnTo>
                  <a:pt x="6621502" y="2442254"/>
                </a:lnTo>
                <a:lnTo>
                  <a:pt x="6607405" y="2396441"/>
                </a:lnTo>
                <a:lnTo>
                  <a:pt x="6594212" y="2350972"/>
                </a:lnTo>
                <a:lnTo>
                  <a:pt x="6582473" y="2306726"/>
                </a:lnTo>
                <a:lnTo>
                  <a:pt x="6568481" y="2247204"/>
                </a:lnTo>
                <a:lnTo>
                  <a:pt x="6560075" y="2209340"/>
                </a:lnTo>
                <a:lnTo>
                  <a:pt x="6550868" y="2166825"/>
                </a:lnTo>
                <a:lnTo>
                  <a:pt x="6540964" y="2120221"/>
                </a:lnTo>
                <a:lnTo>
                  <a:pt x="6530469" y="2070091"/>
                </a:lnTo>
                <a:lnTo>
                  <a:pt x="6519487" y="2016999"/>
                </a:lnTo>
                <a:lnTo>
                  <a:pt x="6508122" y="1961508"/>
                </a:lnTo>
                <a:lnTo>
                  <a:pt x="6496479" y="1904179"/>
                </a:lnTo>
                <a:lnTo>
                  <a:pt x="6484662" y="1845577"/>
                </a:lnTo>
                <a:lnTo>
                  <a:pt x="6472777" y="1786264"/>
                </a:lnTo>
                <a:lnTo>
                  <a:pt x="6460928" y="1726803"/>
                </a:lnTo>
                <a:lnTo>
                  <a:pt x="6449219" y="1667756"/>
                </a:lnTo>
                <a:lnTo>
                  <a:pt x="6437755" y="1609688"/>
                </a:lnTo>
                <a:lnTo>
                  <a:pt x="6426641" y="1553160"/>
                </a:lnTo>
                <a:lnTo>
                  <a:pt x="6415980" y="1498736"/>
                </a:lnTo>
                <a:lnTo>
                  <a:pt x="6405879" y="1446979"/>
                </a:lnTo>
                <a:lnTo>
                  <a:pt x="6396441" y="1398451"/>
                </a:lnTo>
                <a:lnTo>
                  <a:pt x="6387770" y="1353715"/>
                </a:lnTo>
                <a:lnTo>
                  <a:pt x="6379972" y="1313335"/>
                </a:lnTo>
                <a:lnTo>
                  <a:pt x="6312916" y="961517"/>
                </a:lnTo>
                <a:lnTo>
                  <a:pt x="5991377" y="941425"/>
                </a:lnTo>
                <a:lnTo>
                  <a:pt x="5949352" y="937955"/>
                </a:lnTo>
                <a:lnTo>
                  <a:pt x="5905649" y="933056"/>
                </a:lnTo>
                <a:lnTo>
                  <a:pt x="5862922" y="927138"/>
                </a:lnTo>
                <a:lnTo>
                  <a:pt x="5823826" y="920610"/>
                </a:lnTo>
                <a:lnTo>
                  <a:pt x="5799704" y="866394"/>
                </a:lnTo>
                <a:lnTo>
                  <a:pt x="5771305" y="793460"/>
                </a:lnTo>
                <a:lnTo>
                  <a:pt x="5755865" y="749757"/>
                </a:lnTo>
                <a:lnTo>
                  <a:pt x="5739792" y="701114"/>
                </a:lnTo>
                <a:lnTo>
                  <a:pt x="5723230" y="647446"/>
                </a:lnTo>
                <a:lnTo>
                  <a:pt x="5706327" y="588666"/>
                </a:lnTo>
                <a:lnTo>
                  <a:pt x="5689226" y="524686"/>
                </a:lnTo>
                <a:lnTo>
                  <a:pt x="5672074" y="455422"/>
                </a:lnTo>
                <a:lnTo>
                  <a:pt x="5666524" y="432155"/>
                </a:lnTo>
                <a:lnTo>
                  <a:pt x="5658345" y="409676"/>
                </a:lnTo>
                <a:lnTo>
                  <a:pt x="5628178" y="328094"/>
                </a:lnTo>
                <a:lnTo>
                  <a:pt x="5604946" y="267034"/>
                </a:lnTo>
                <a:lnTo>
                  <a:pt x="5580523" y="205109"/>
                </a:lnTo>
                <a:lnTo>
                  <a:pt x="5558091" y="151803"/>
                </a:lnTo>
                <a:lnTo>
                  <a:pt x="5524003" y="84421"/>
                </a:lnTo>
                <a:lnTo>
                  <a:pt x="5501168" y="43709"/>
                </a:lnTo>
                <a:lnTo>
                  <a:pt x="5475617" y="0"/>
                </a:lnTo>
                <a:lnTo>
                  <a:pt x="4993627" y="200063"/>
                </a:lnTo>
                <a:lnTo>
                  <a:pt x="4740440" y="1008900"/>
                </a:lnTo>
                <a:lnTo>
                  <a:pt x="3692474" y="896366"/>
                </a:lnTo>
                <a:lnTo>
                  <a:pt x="0" y="1719262"/>
                </a:lnTo>
                <a:lnTo>
                  <a:pt x="221487" y="3219754"/>
                </a:lnTo>
                <a:lnTo>
                  <a:pt x="408330" y="3190633"/>
                </a:lnTo>
                <a:lnTo>
                  <a:pt x="739749" y="3774973"/>
                </a:lnTo>
                <a:lnTo>
                  <a:pt x="764489" y="3783050"/>
                </a:lnTo>
                <a:lnTo>
                  <a:pt x="1631391" y="3155302"/>
                </a:lnTo>
                <a:lnTo>
                  <a:pt x="1578711" y="3068751"/>
                </a:lnTo>
                <a:close/>
              </a:path>
            </a:pathLst>
          </a:custGeom>
          <a:ln w="391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966423" y="3090468"/>
            <a:ext cx="513080" cy="377825"/>
          </a:xfrm>
          <a:custGeom>
            <a:avLst/>
            <a:gdLst/>
            <a:ahLst/>
            <a:cxnLst/>
            <a:rect l="l" t="t" r="r" b="b"/>
            <a:pathLst>
              <a:path w="513079" h="377825">
                <a:moveTo>
                  <a:pt x="385305" y="0"/>
                </a:moveTo>
                <a:lnTo>
                  <a:pt x="0" y="211924"/>
                </a:lnTo>
                <a:lnTo>
                  <a:pt x="100177" y="377596"/>
                </a:lnTo>
                <a:lnTo>
                  <a:pt x="512457" y="211924"/>
                </a:lnTo>
                <a:lnTo>
                  <a:pt x="385305" y="0"/>
                </a:lnTo>
                <a:close/>
              </a:path>
            </a:pathLst>
          </a:custGeom>
          <a:solidFill>
            <a:srgbClr val="C4C3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960167" y="6522643"/>
            <a:ext cx="234022" cy="2375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580258" y="5685116"/>
            <a:ext cx="234022" cy="23758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815069" y="6678737"/>
            <a:ext cx="239405" cy="2438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342646" y="6185506"/>
            <a:ext cx="239400" cy="2438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18276" y="6105986"/>
            <a:ext cx="239398" cy="24384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523520" y="5095914"/>
            <a:ext cx="239398" cy="2438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636274" y="5104761"/>
            <a:ext cx="239407" cy="2438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663011" y="6694869"/>
            <a:ext cx="218236" cy="2197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468196" y="6024272"/>
            <a:ext cx="239404" cy="2438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097992" y="6239350"/>
            <a:ext cx="239422" cy="24384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738155" y="6287687"/>
            <a:ext cx="239407" cy="24384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275848" y="6121490"/>
            <a:ext cx="239413" cy="24384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7510478" y="6082385"/>
            <a:ext cx="239407" cy="24384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617878" y="6112740"/>
            <a:ext cx="239407" cy="24384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104443" y="6034434"/>
            <a:ext cx="239407" cy="24384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7674852" y="6065137"/>
            <a:ext cx="239419" cy="24384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200903" y="6181077"/>
            <a:ext cx="239397" cy="24384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5041661" y="5350097"/>
            <a:ext cx="239394" cy="24383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5921518" y="5917119"/>
            <a:ext cx="239407" cy="24384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6092922" y="6033504"/>
            <a:ext cx="239411" cy="24384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841576" y="5231852"/>
            <a:ext cx="239401" cy="24384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650611" y="5301216"/>
            <a:ext cx="239408" cy="24383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362540" y="5114537"/>
            <a:ext cx="239406" cy="24384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4303882" y="6033504"/>
            <a:ext cx="239403" cy="24384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8009066" y="6395225"/>
            <a:ext cx="239407" cy="24384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761838" y="6297462"/>
            <a:ext cx="239407" cy="24384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9123559" y="6307239"/>
            <a:ext cx="239407" cy="24384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5414219" y="5572970"/>
            <a:ext cx="239407" cy="24384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5550020" y="5702042"/>
            <a:ext cx="239414" cy="24384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5608678" y="5447859"/>
            <a:ext cx="239407" cy="24383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721424" y="5613125"/>
            <a:ext cx="239408" cy="24384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6260312" y="6232562"/>
            <a:ext cx="239407" cy="243840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067724" y="6131266"/>
            <a:ext cx="239408" cy="24384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8404684" y="6229959"/>
            <a:ext cx="239407" cy="24384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9250650" y="6160596"/>
            <a:ext cx="239407" cy="24384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9186784" y="5702042"/>
            <a:ext cx="239407" cy="243840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9509400" y="6141972"/>
            <a:ext cx="239411" cy="24384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9284547" y="5887789"/>
            <a:ext cx="239411" cy="243840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9480072" y="5985553"/>
            <a:ext cx="239407" cy="24384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9450743" y="5770474"/>
            <a:ext cx="239407" cy="243839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9255218" y="4978599"/>
            <a:ext cx="239407" cy="243839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9235665" y="5301216"/>
            <a:ext cx="239407" cy="24383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8952155" y="4939495"/>
            <a:ext cx="239407" cy="243839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9186784" y="4734192"/>
            <a:ext cx="239407" cy="243839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8961931" y="4421353"/>
            <a:ext cx="239407" cy="243839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8717525" y="4362696"/>
            <a:ext cx="239407" cy="243839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8502447" y="4079183"/>
            <a:ext cx="239407" cy="243839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8292292" y="3428133"/>
            <a:ext cx="239415" cy="243839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8339368" y="3251330"/>
            <a:ext cx="239407" cy="243839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8212546" y="3249578"/>
            <a:ext cx="239418" cy="243839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5643215" y="5984623"/>
            <a:ext cx="239407" cy="243840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4073813" y="6366826"/>
            <a:ext cx="239398" cy="243840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7813543" y="5769545"/>
            <a:ext cx="239412" cy="243840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8238488" y="6122421"/>
            <a:ext cx="239408" cy="243840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6444867" y="6101938"/>
            <a:ext cx="239408" cy="243840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6625408" y="6102868"/>
            <a:ext cx="239407" cy="243840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7940634" y="6199700"/>
            <a:ext cx="239410" cy="243840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5398809" y="5349167"/>
            <a:ext cx="239407" cy="243840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5027324" y="5006999"/>
            <a:ext cx="239394" cy="243840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4338844" y="5269907"/>
            <a:ext cx="239403" cy="243840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760972" y="6347274"/>
            <a:ext cx="239400" cy="243840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3580455" y="6522329"/>
            <a:ext cx="239394" cy="243840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511242" y="6388823"/>
            <a:ext cx="198663" cy="207086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5820506" y="6112711"/>
            <a:ext cx="198653" cy="207087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4414198" y="5923930"/>
            <a:ext cx="198665" cy="207075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5981966" y="6126354"/>
            <a:ext cx="198650" cy="207088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5208752" y="5333182"/>
            <a:ext cx="198663" cy="207080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7888334" y="5989486"/>
            <a:ext cx="198659" cy="207091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7767459" y="6402966"/>
            <a:ext cx="198655" cy="207073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8930833" y="6129230"/>
            <a:ext cx="198654" cy="207082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9169022" y="5138953"/>
            <a:ext cx="198652" cy="207085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8811566" y="4183557"/>
            <a:ext cx="198660" cy="207081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8523790" y="4317748"/>
            <a:ext cx="198653" cy="207088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9132589" y="5499185"/>
            <a:ext cx="198662" cy="207085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7520485" y="5916719"/>
            <a:ext cx="198660" cy="207087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8308713" y="6400088"/>
            <a:ext cx="198656" cy="207091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9090813" y="6185011"/>
            <a:ext cx="198650" cy="207086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9368249" y="5532847"/>
            <a:ext cx="198662" cy="207093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9007562" y="4724483"/>
            <a:ext cx="198651" cy="207085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9161918" y="4541113"/>
            <a:ext cx="198657" cy="207081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6630846" y="6297992"/>
            <a:ext cx="198652" cy="207082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7702587" y="5852619"/>
            <a:ext cx="198657" cy="207081"/>
          </a:xfrm>
          <a:prstGeom prst="rect">
            <a:avLst/>
          </a:prstGeom>
          <a:blipFill>
            <a:blip r:embed="rId8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6904635" y="6109646"/>
            <a:ext cx="198662" cy="207086"/>
          </a:xfrm>
          <a:prstGeom prst="rect">
            <a:avLst/>
          </a:prstGeom>
          <a:blipFill>
            <a:blip r:embed="rId8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7194915" y="6267196"/>
            <a:ext cx="198653" cy="207075"/>
          </a:xfrm>
          <a:prstGeom prst="rect">
            <a:avLst/>
          </a:prstGeom>
          <a:blipFill>
            <a:blip r:embed="rId9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4511612" y="5379457"/>
            <a:ext cx="198660" cy="207083"/>
          </a:xfrm>
          <a:prstGeom prst="rect">
            <a:avLst/>
          </a:prstGeom>
          <a:blipFill>
            <a:blip r:embed="rId9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4418462" y="5582859"/>
            <a:ext cx="198658" cy="207078"/>
          </a:xfrm>
          <a:prstGeom prst="rect">
            <a:avLst/>
          </a:prstGeom>
          <a:blipFill>
            <a:blip r:embed="rId9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4626707" y="5818955"/>
            <a:ext cx="198665" cy="207091"/>
          </a:xfrm>
          <a:prstGeom prst="rect">
            <a:avLst/>
          </a:prstGeom>
          <a:blipFill>
            <a:blip r:embed="rId9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5020326" y="5190711"/>
            <a:ext cx="198665" cy="207074"/>
          </a:xfrm>
          <a:prstGeom prst="rect">
            <a:avLst/>
          </a:prstGeom>
          <a:blipFill>
            <a:blip r:embed="rId9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3606180" y="6219596"/>
            <a:ext cx="193381" cy="193109"/>
          </a:xfrm>
          <a:prstGeom prst="rect">
            <a:avLst/>
          </a:prstGeom>
          <a:blipFill>
            <a:blip r:embed="rId9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272013" y="247306"/>
            <a:ext cx="9043441" cy="6921500"/>
          </a:xfrm>
          <a:prstGeom prst="rect">
            <a:avLst/>
          </a:prstGeom>
          <a:blipFill>
            <a:blip r:embed="rId9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199" y="1328888"/>
            <a:ext cx="9689000" cy="671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4099" y="7079905"/>
            <a:ext cx="903605" cy="233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" dirty="0"/>
              <a:t>gazele</a:t>
            </a:r>
            <a:r>
              <a:rPr spc="-30" dirty="0"/>
              <a:t>y</a:t>
            </a:r>
            <a:r>
              <a:rPr spc="25" dirty="0"/>
              <a:t>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jpg"/><Relationship Id="rId13" Type="http://schemas.openxmlformats.org/officeDocument/2006/relationships/image" Target="../media/image108.jpg"/><Relationship Id="rId18" Type="http://schemas.openxmlformats.org/officeDocument/2006/relationships/image" Target="../media/image113.png"/><Relationship Id="rId26" Type="http://schemas.openxmlformats.org/officeDocument/2006/relationships/image" Target="../media/image121.jpg"/><Relationship Id="rId39" Type="http://schemas.openxmlformats.org/officeDocument/2006/relationships/image" Target="../media/image127.emf"/><Relationship Id="rId3" Type="http://schemas.openxmlformats.org/officeDocument/2006/relationships/image" Target="../media/image98.jpg"/><Relationship Id="rId21" Type="http://schemas.openxmlformats.org/officeDocument/2006/relationships/image" Target="../media/image116.png"/><Relationship Id="rId34" Type="http://schemas.openxmlformats.org/officeDocument/2006/relationships/image" Target="../media/image124.png"/><Relationship Id="rId7" Type="http://schemas.openxmlformats.org/officeDocument/2006/relationships/image" Target="../media/image102.jpg"/><Relationship Id="rId12" Type="http://schemas.openxmlformats.org/officeDocument/2006/relationships/image" Target="../media/image107.png"/><Relationship Id="rId17" Type="http://schemas.openxmlformats.org/officeDocument/2006/relationships/image" Target="../media/image112.png"/><Relationship Id="rId25" Type="http://schemas.openxmlformats.org/officeDocument/2006/relationships/image" Target="../media/image120.png"/><Relationship Id="rId33" Type="http://schemas.openxmlformats.org/officeDocument/2006/relationships/image" Target="../media/image123.png"/><Relationship Id="rId38" Type="http://schemas.openxmlformats.org/officeDocument/2006/relationships/customXml" Target="../ink/ink2.xml"/><Relationship Id="rId2" Type="http://schemas.openxmlformats.org/officeDocument/2006/relationships/image" Target="../media/image97.jpg"/><Relationship Id="rId16" Type="http://schemas.openxmlformats.org/officeDocument/2006/relationships/image" Target="../media/image111.jpg"/><Relationship Id="rId20" Type="http://schemas.openxmlformats.org/officeDocument/2006/relationships/image" Target="../media/image115.png"/><Relationship Id="rId29" Type="http://schemas.openxmlformats.org/officeDocument/2006/relationships/image" Target="../media/image9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24" Type="http://schemas.openxmlformats.org/officeDocument/2006/relationships/image" Target="../media/image119.jpg"/><Relationship Id="rId32" Type="http://schemas.openxmlformats.org/officeDocument/2006/relationships/image" Target="../media/image96.png"/><Relationship Id="rId37" Type="http://schemas.openxmlformats.org/officeDocument/2006/relationships/image" Target="../media/image126.emf"/><Relationship Id="rId5" Type="http://schemas.openxmlformats.org/officeDocument/2006/relationships/image" Target="../media/image100.jpg"/><Relationship Id="rId15" Type="http://schemas.openxmlformats.org/officeDocument/2006/relationships/image" Target="../media/image110.jpg"/><Relationship Id="rId23" Type="http://schemas.openxmlformats.org/officeDocument/2006/relationships/image" Target="../media/image118.jpg"/><Relationship Id="rId28" Type="http://schemas.openxmlformats.org/officeDocument/2006/relationships/image" Target="../media/image92.png"/><Relationship Id="rId36" Type="http://schemas.openxmlformats.org/officeDocument/2006/relationships/customXml" Target="../ink/ink1.xml"/><Relationship Id="rId10" Type="http://schemas.openxmlformats.org/officeDocument/2006/relationships/image" Target="../media/image105.png"/><Relationship Id="rId19" Type="http://schemas.openxmlformats.org/officeDocument/2006/relationships/image" Target="../media/image114.png"/><Relationship Id="rId31" Type="http://schemas.openxmlformats.org/officeDocument/2006/relationships/image" Target="../media/image95.png"/><Relationship Id="rId4" Type="http://schemas.openxmlformats.org/officeDocument/2006/relationships/image" Target="../media/image99.jpg"/><Relationship Id="rId9" Type="http://schemas.openxmlformats.org/officeDocument/2006/relationships/image" Target="../media/image104.png"/><Relationship Id="rId14" Type="http://schemas.openxmlformats.org/officeDocument/2006/relationships/image" Target="../media/image109.jpg"/><Relationship Id="rId22" Type="http://schemas.openxmlformats.org/officeDocument/2006/relationships/image" Target="../media/image117.jpg"/><Relationship Id="rId27" Type="http://schemas.openxmlformats.org/officeDocument/2006/relationships/image" Target="../media/image122.jpg"/><Relationship Id="rId30" Type="http://schemas.openxmlformats.org/officeDocument/2006/relationships/image" Target="../media/image94.png"/><Relationship Id="rId35" Type="http://schemas.openxmlformats.org/officeDocument/2006/relationships/image" Target="../media/image1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Isosceles Triangle 227"/>
          <p:cNvSpPr/>
          <p:nvPr/>
        </p:nvSpPr>
        <p:spPr>
          <a:xfrm>
            <a:off x="4811567" y="1755541"/>
            <a:ext cx="198044" cy="165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bject 2"/>
          <p:cNvSpPr txBox="1"/>
          <p:nvPr/>
        </p:nvSpPr>
        <p:spPr>
          <a:xfrm rot="4920000">
            <a:off x="2699251" y="5548247"/>
            <a:ext cx="424665" cy="109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0"/>
              </a:lnSpc>
            </a:pPr>
            <a:r>
              <a:rPr sz="850" b="1" spc="100" dirty="0">
                <a:solidFill>
                  <a:srgbClr val="FFFFFF"/>
                </a:solidFill>
                <a:latin typeface="Arial"/>
                <a:cs typeface="Arial"/>
              </a:rPr>
              <a:t>M1</a:t>
            </a:r>
            <a:r>
              <a:rPr sz="8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50" b="1" spc="85" dirty="0">
                <a:solidFill>
                  <a:srgbClr val="FFFFFF"/>
                </a:solidFill>
                <a:latin typeface="Arial"/>
                <a:cs typeface="Arial"/>
              </a:rPr>
              <a:t>J20</a:t>
            </a:r>
            <a:endParaRPr sz="8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 rot="2100000">
            <a:off x="5946598" y="1800689"/>
            <a:ext cx="447669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MERE</a:t>
            </a:r>
            <a:r>
              <a:rPr sz="6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LANE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 rot="1980000">
            <a:off x="7347890" y="2754580"/>
            <a:ext cx="447669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MERE</a:t>
            </a:r>
            <a:r>
              <a:rPr sz="600" b="1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LANE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 rot="18240000">
            <a:off x="6662881" y="3669619"/>
            <a:ext cx="138274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10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60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 rot="18180000">
            <a:off x="6727301" y="3591229"/>
            <a:ext cx="112710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 rot="18300000">
            <a:off x="6772424" y="3535069"/>
            <a:ext cx="96187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 rot="18120000">
            <a:off x="6802115" y="3493068"/>
            <a:ext cx="92686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2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 rot="17520000">
            <a:off x="6803229" y="3371016"/>
            <a:ext cx="194455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35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600" b="1" spc="-4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 rot="18300000">
            <a:off x="5521246" y="3041507"/>
            <a:ext cx="267138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1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600" b="1" spc="-8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600" b="1" spc="-3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60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 rot="18180000">
            <a:off x="5659297" y="2827924"/>
            <a:ext cx="269566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4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6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b="1" spc="3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 rot="19800000">
            <a:off x="4309656" y="2095219"/>
            <a:ext cx="13157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 rot="19740000">
            <a:off x="4395612" y="2053646"/>
            <a:ext cx="99969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5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 rot="19620000">
            <a:off x="4446757" y="2019919"/>
            <a:ext cx="104418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5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 rot="18960000">
            <a:off x="4497399" y="1983394"/>
            <a:ext cx="91051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 rot="18780000">
            <a:off x="4528266" y="1950207"/>
            <a:ext cx="9302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 rot="18600000">
            <a:off x="4570525" y="1890463"/>
            <a:ext cx="112256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 rot="18480000">
            <a:off x="4618575" y="1839824"/>
            <a:ext cx="9692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 rot="18420000">
            <a:off x="4648238" y="1802542"/>
            <a:ext cx="9336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 rot="19200000">
            <a:off x="3508961" y="2633778"/>
            <a:ext cx="326501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1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600" b="1" spc="3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600" b="1" spc="-3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600" b="1" spc="-4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 rot="19260000">
            <a:off x="3774443" y="2450211"/>
            <a:ext cx="229810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600" b="1" spc="-10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 rot="1020000">
            <a:off x="6296472" y="3728830"/>
            <a:ext cx="278689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5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600" b="1" spc="3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600" b="1" spc="-25" dirty="0">
                <a:solidFill>
                  <a:srgbClr val="231F20"/>
                </a:solidFill>
                <a:latin typeface="Arial"/>
                <a:cs typeface="Arial"/>
              </a:rPr>
              <a:t>TE</a:t>
            </a:r>
            <a:endParaRPr sz="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 rot="960000">
            <a:off x="6539866" y="3776175"/>
            <a:ext cx="94050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 rot="1140000">
            <a:off x="6606020" y="3797863"/>
            <a:ext cx="94751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3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 rot="1260000">
            <a:off x="6651547" y="3814150"/>
            <a:ext cx="89198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5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 rot="1380000">
            <a:off x="6687259" y="3830106"/>
            <a:ext cx="94399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 rot="1500000">
            <a:off x="6735401" y="3853156"/>
            <a:ext cx="99579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3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 rot="1620000">
            <a:off x="6777434" y="3869477"/>
            <a:ext cx="81480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 rot="20640000">
            <a:off x="2746965" y="3323774"/>
            <a:ext cx="98807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20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 rot="20520000">
            <a:off x="2801199" y="3306993"/>
            <a:ext cx="9692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 rot="20460000">
            <a:off x="2853604" y="3288368"/>
            <a:ext cx="100757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4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 rot="20340000">
            <a:off x="2906818" y="3270266"/>
            <a:ext cx="91051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 rot="20220000">
            <a:off x="2947800" y="3252955"/>
            <a:ext cx="9302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2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 rot="19980000">
            <a:off x="2991775" y="3231536"/>
            <a:ext cx="9336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endParaRPr sz="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 rot="19800000">
            <a:off x="3051575" y="3198328"/>
            <a:ext cx="94050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3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endParaRPr sz="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 rot="19740000">
            <a:off x="3092080" y="3175522"/>
            <a:ext cx="8890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5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 rot="19680000">
            <a:off x="3123309" y="3153947"/>
            <a:ext cx="94751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endParaRPr sz="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 rot="19500000">
            <a:off x="3166818" y="3123132"/>
            <a:ext cx="99579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3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 rot="18060000">
            <a:off x="3204947" y="3095464"/>
            <a:ext cx="81480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 rot="17580000">
            <a:off x="7616292" y="5104762"/>
            <a:ext cx="733220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10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0" b="1" spc="-6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600" b="1" spc="-5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600" b="1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600" b="1" spc="-3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b="1" spc="-7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0" b="1" spc="-6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600" b="1" spc="-1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900" b="1" spc="52" baseline="4629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900" b="1" spc="-67" baseline="4629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b="1" spc="-30" baseline="4629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900" baseline="4629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 rot="18300000">
            <a:off x="5212776" y="3923957"/>
            <a:ext cx="917783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4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600" b="1" spc="-3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600" b="1" spc="-6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600" b="1" spc="-6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r>
              <a:rPr sz="600" b="1" spc="3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600" b="1" spc="-30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r>
              <a:rPr sz="600" b="1" spc="-4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600" b="1" spc="45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104" baseline="4629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900" b="1" spc="-15" baseline="4629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b="1" spc="-82" baseline="4629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00" b="1" spc="-30" baseline="4629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900" b="1" spc="52" baseline="4629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900" b="1" spc="-67" baseline="4629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b="1" spc="-30" baseline="4629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900" baseline="4629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 rot="21180000">
            <a:off x="4181840" y="4583349"/>
            <a:ext cx="918416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15" dirty="0">
                <a:solidFill>
                  <a:srgbClr val="231F20"/>
                </a:solidFill>
                <a:latin typeface="Arial"/>
                <a:cs typeface="Arial"/>
              </a:rPr>
              <a:t>WELLI</a:t>
            </a:r>
            <a:r>
              <a:rPr sz="900" b="1" spc="-22" baseline="4629" dirty="0">
                <a:solidFill>
                  <a:srgbClr val="231F20"/>
                </a:solidFill>
                <a:latin typeface="Arial"/>
                <a:cs typeface="Arial"/>
              </a:rPr>
              <a:t>NGTON</a:t>
            </a:r>
            <a:r>
              <a:rPr sz="900" b="1" spc="-60" baseline="46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52" baseline="4629" dirty="0">
                <a:solidFill>
                  <a:srgbClr val="231F20"/>
                </a:solidFill>
                <a:latin typeface="Arial"/>
                <a:cs typeface="Arial"/>
              </a:rPr>
              <a:t>PA</a:t>
            </a:r>
            <a:r>
              <a:rPr sz="900" b="1" spc="-52" baseline="9259" dirty="0">
                <a:solidFill>
                  <a:srgbClr val="231F20"/>
                </a:solidFill>
                <a:latin typeface="Arial"/>
                <a:cs typeface="Arial"/>
              </a:rPr>
              <a:t>RKWAY</a:t>
            </a:r>
            <a:endParaRPr sz="900" baseline="9259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 rot="1140000">
            <a:off x="5936951" y="5047776"/>
            <a:ext cx="73448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900" b="1" spc="-52" baseline="4629" dirty="0">
                <a:solidFill>
                  <a:srgbClr val="231F20"/>
                </a:solidFill>
                <a:latin typeface="Arial"/>
                <a:cs typeface="Arial"/>
              </a:rPr>
              <a:t>HARRIER</a:t>
            </a:r>
            <a:r>
              <a:rPr sz="900" b="1" spc="-82" baseline="46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44" baseline="4629" dirty="0">
                <a:solidFill>
                  <a:srgbClr val="231F20"/>
                </a:solidFill>
                <a:latin typeface="Arial"/>
                <a:cs typeface="Arial"/>
              </a:rPr>
              <a:t>PA</a:t>
            </a:r>
            <a:r>
              <a:rPr sz="600" b="1" spc="-30" dirty="0">
                <a:solidFill>
                  <a:srgbClr val="231F20"/>
                </a:solidFill>
                <a:latin typeface="Arial"/>
                <a:cs typeface="Arial"/>
              </a:rPr>
              <a:t>RKWAY</a:t>
            </a:r>
            <a:endParaRPr sz="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 rot="4140000">
            <a:off x="3434599" y="3682060"/>
            <a:ext cx="111355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 rot="4080000">
            <a:off x="3466961" y="3740495"/>
            <a:ext cx="9235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2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 rot="4020000">
            <a:off x="3485057" y="3780830"/>
            <a:ext cx="8890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5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 rot="3960000">
            <a:off x="3498608" y="3826870"/>
            <a:ext cx="100757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70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600" b="1" spc="5" dirty="0">
                <a:solidFill>
                  <a:srgbClr val="231F20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 rot="3840000">
            <a:off x="3523293" y="3882249"/>
            <a:ext cx="100757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4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endParaRPr sz="6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 rot="3600000">
            <a:off x="3551825" y="3936927"/>
            <a:ext cx="99969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5" dirty="0">
                <a:solidFill>
                  <a:srgbClr val="231F20"/>
                </a:solidFill>
                <a:latin typeface="Arial"/>
                <a:cs typeface="Arial"/>
              </a:rPr>
              <a:t>G</a:t>
            </a:r>
            <a:endParaRPr sz="6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 rot="3660000">
            <a:off x="3579894" y="3979474"/>
            <a:ext cx="91051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endParaRPr sz="6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 rot="3720000">
            <a:off x="3588883" y="4054075"/>
            <a:ext cx="151051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45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 rot="3780000">
            <a:off x="3618577" y="4253774"/>
            <a:ext cx="292117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70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600" b="1" spc="-1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0" b="1" spc="-6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600" b="1" spc="-25" dirty="0">
                <a:solidFill>
                  <a:srgbClr val="231F20"/>
                </a:solidFill>
                <a:latin typeface="Arial"/>
                <a:cs typeface="Arial"/>
              </a:rPr>
              <a:t>K</a:t>
            </a:r>
            <a:r>
              <a:rPr sz="600" b="1" spc="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6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 rot="3840000">
            <a:off x="3784359" y="4423071"/>
            <a:ext cx="127039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4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 rot="3000000">
            <a:off x="4429523" y="4048652"/>
            <a:ext cx="280517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45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600" b="1" spc="-1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r>
              <a:rPr sz="60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 rot="2940000">
            <a:off x="4617374" y="4211754"/>
            <a:ext cx="176636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30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600" b="1" spc="-4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600" b="1" spc="-2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endParaRPr sz="6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 rot="3000000">
            <a:off x="4719631" y="4328199"/>
            <a:ext cx="16704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R  </a:t>
            </a:r>
            <a:r>
              <a:rPr sz="600" b="1" spc="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6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 rot="3060000">
            <a:off x="4818433" y="4405066"/>
            <a:ext cx="96553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 rot="4680000">
            <a:off x="4840824" y="4452663"/>
            <a:ext cx="9302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 rot="20940000">
            <a:off x="2970390" y="4347329"/>
            <a:ext cx="723750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SHACK</a:t>
            </a:r>
            <a:r>
              <a:rPr sz="900" b="1" spc="-30" baseline="4629" dirty="0">
                <a:solidFill>
                  <a:srgbClr val="231F20"/>
                </a:solidFill>
                <a:latin typeface="Arial"/>
                <a:cs typeface="Arial"/>
              </a:rPr>
              <a:t>LETON</a:t>
            </a:r>
            <a:r>
              <a:rPr sz="900" b="1" spc="-97" baseline="46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22" baseline="4629" dirty="0">
                <a:solidFill>
                  <a:srgbClr val="231F20"/>
                </a:solidFill>
                <a:latin typeface="Arial"/>
                <a:cs typeface="Arial"/>
              </a:rPr>
              <a:t>WAY</a:t>
            </a:r>
            <a:endParaRPr sz="900" baseline="4629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 rot="4440000">
            <a:off x="2653410" y="3749959"/>
            <a:ext cx="96922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C</a:t>
            </a:r>
            <a:endParaRPr sz="6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 rot="4500000">
            <a:off x="2601898" y="3906553"/>
            <a:ext cx="282346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4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V</a:t>
            </a:r>
            <a:r>
              <a:rPr sz="600" b="1" spc="-30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600" b="1" spc="35" dirty="0">
                <a:solidFill>
                  <a:srgbClr val="231F20"/>
                </a:solidFill>
                <a:latin typeface="Arial"/>
                <a:cs typeface="Arial"/>
              </a:rPr>
              <a:t>N</a:t>
            </a: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 rot="4620000">
            <a:off x="2725581" y="4083848"/>
            <a:ext cx="125056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6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600" b="1" spc="-2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6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 rot="4560000">
            <a:off x="2708205" y="4259355"/>
            <a:ext cx="242981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60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600" b="1" spc="35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0" b="1" spc="35" dirty="0">
                <a:solidFill>
                  <a:srgbClr val="231F20"/>
                </a:solidFill>
                <a:latin typeface="Arial"/>
                <a:cs typeface="Arial"/>
              </a:rPr>
              <a:t>D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 rot="4680000">
            <a:off x="2881033" y="5230465"/>
            <a:ext cx="367934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600" b="1" spc="-7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600" b="1" spc="-5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600" b="1" spc="-2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600" b="1" spc="-30" dirty="0">
                <a:solidFill>
                  <a:srgbClr val="231F20"/>
                </a:solidFill>
                <a:latin typeface="Arial"/>
                <a:cs typeface="Arial"/>
              </a:rPr>
              <a:t>TE</a:t>
            </a:r>
            <a:r>
              <a:rPr sz="600" b="1" spc="-5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600" b="1" spc="5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endParaRPr sz="6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 rot="4860000">
            <a:off x="2873505" y="5664984"/>
            <a:ext cx="531643" cy="78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5"/>
              </a:lnSpc>
            </a:pPr>
            <a:r>
              <a:rPr sz="900" b="1" spc="60" baseline="4629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00" b="1" spc="-104" baseline="4629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00" b="1" spc="-52" baseline="4629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00" b="1" spc="30" baseline="4629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r>
              <a:rPr sz="900" b="1" spc="-37" baseline="46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75" baseline="4629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600" b="1" spc="-35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r>
              <a:rPr sz="600" b="1" spc="-75" dirty="0">
                <a:solidFill>
                  <a:srgbClr val="231F20"/>
                </a:solidFill>
                <a:latin typeface="Arial"/>
                <a:cs typeface="Arial"/>
              </a:rPr>
              <a:t>P</a:t>
            </a:r>
            <a:r>
              <a:rPr sz="600" b="1" spc="-15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0" b="1" spc="-65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600" b="1" spc="-5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endParaRPr sz="6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 rot="19140000">
            <a:off x="3383716" y="839439"/>
            <a:ext cx="424051" cy="109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0"/>
              </a:lnSpc>
            </a:pPr>
            <a:r>
              <a:rPr sz="850" b="1" spc="100" dirty="0">
                <a:solidFill>
                  <a:srgbClr val="FFFFFF"/>
                </a:solidFill>
                <a:latin typeface="Arial"/>
                <a:cs typeface="Arial"/>
              </a:rPr>
              <a:t>M69</a:t>
            </a:r>
            <a:r>
              <a:rPr sz="850" b="1" spc="-1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50" b="1" spc="75" dirty="0">
                <a:solidFill>
                  <a:srgbClr val="FFFFFF"/>
                </a:solidFill>
                <a:latin typeface="Arial"/>
                <a:cs typeface="Arial"/>
              </a:rPr>
              <a:t>J1</a:t>
            </a:r>
            <a:endParaRPr sz="85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 rot="19260000">
            <a:off x="864300" y="2785664"/>
            <a:ext cx="922866" cy="109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60"/>
              </a:lnSpc>
            </a:pPr>
            <a:r>
              <a:rPr sz="850" b="1" spc="100" dirty="0">
                <a:solidFill>
                  <a:srgbClr val="FFFFFF"/>
                </a:solidFill>
                <a:latin typeface="Arial"/>
                <a:cs typeface="Arial"/>
              </a:rPr>
              <a:t>M6</a:t>
            </a:r>
            <a:r>
              <a:rPr sz="8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50" b="1" spc="75" dirty="0">
                <a:solidFill>
                  <a:srgbClr val="FFFFFF"/>
                </a:solidFill>
                <a:latin typeface="Arial"/>
                <a:cs typeface="Arial"/>
              </a:rPr>
              <a:t>J1</a:t>
            </a:r>
            <a:r>
              <a:rPr sz="85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50" b="1" spc="20" dirty="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sz="85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50" b="1" spc="100" dirty="0">
                <a:solidFill>
                  <a:srgbClr val="FFFFFF"/>
                </a:solidFill>
                <a:latin typeface="Arial"/>
                <a:cs typeface="Arial"/>
              </a:rPr>
              <a:t>M1</a:t>
            </a:r>
            <a:r>
              <a:rPr sz="85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50" b="1" spc="85" dirty="0">
                <a:solidFill>
                  <a:srgbClr val="FFFFFF"/>
                </a:solidFill>
                <a:latin typeface="Arial"/>
                <a:cs typeface="Arial"/>
              </a:rPr>
              <a:t>J18</a:t>
            </a:r>
            <a:endParaRPr sz="85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952846" y="1564680"/>
            <a:ext cx="172085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30" dirty="0">
                <a:solidFill>
                  <a:srgbClr val="FFFFFF"/>
                </a:solidFill>
                <a:latin typeface="Arial"/>
                <a:cs typeface="Arial"/>
              </a:rPr>
              <a:t>A5</a:t>
            </a:r>
            <a:endParaRPr sz="85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40979" y="3128880"/>
            <a:ext cx="172085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30" dirty="0">
                <a:solidFill>
                  <a:srgbClr val="FFFFFF"/>
                </a:solidFill>
                <a:latin typeface="Arial"/>
                <a:cs typeface="Arial"/>
              </a:rPr>
              <a:t>A5</a:t>
            </a:r>
            <a:endParaRPr sz="85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184007" y="2816039"/>
            <a:ext cx="378460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55" dirty="0">
                <a:solidFill>
                  <a:srgbClr val="FFFFFF"/>
                </a:solidFill>
                <a:latin typeface="Arial"/>
                <a:cs typeface="Arial"/>
              </a:rPr>
              <a:t>A4303</a:t>
            </a:r>
            <a:endParaRPr sz="85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825019" y="4900976"/>
            <a:ext cx="378460" cy="156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b="1" spc="55" dirty="0">
                <a:solidFill>
                  <a:srgbClr val="FFFFFF"/>
                </a:solidFill>
                <a:latin typeface="Arial"/>
                <a:cs typeface="Arial"/>
              </a:rPr>
              <a:t>A4303</a:t>
            </a:r>
            <a:endParaRPr sz="85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641171" y="5003717"/>
            <a:ext cx="517550" cy="29337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3970" marR="5080" indent="-1905">
              <a:lnSpc>
                <a:spcPct val="67700"/>
              </a:lnSpc>
              <a:spcBef>
                <a:spcPts val="500"/>
              </a:spcBef>
            </a:pPr>
            <a:r>
              <a:rPr sz="1050" b="1" spc="-325" dirty="0">
                <a:solidFill>
                  <a:srgbClr val="231F20"/>
                </a:solidFill>
                <a:latin typeface="Arial"/>
                <a:cs typeface="Arial"/>
              </a:rPr>
              <a:t>E</a:t>
            </a:r>
            <a:r>
              <a:rPr sz="1050" b="1" spc="-300" dirty="0">
                <a:solidFill>
                  <a:srgbClr val="231F20"/>
                </a:solidFill>
                <a:latin typeface="Arial"/>
                <a:cs typeface="Arial"/>
              </a:rPr>
              <a:t>S</a:t>
            </a:r>
            <a:r>
              <a:rPr sz="1050" b="1" spc="-330" dirty="0">
                <a:solidFill>
                  <a:srgbClr val="231F20"/>
                </a:solidFill>
                <a:latin typeface="Arial"/>
                <a:cs typeface="Arial"/>
              </a:rPr>
              <a:t>TA</a:t>
            </a:r>
            <a:r>
              <a:rPr sz="1050" b="1" spc="-260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1050" b="1" spc="-180" dirty="0">
                <a:solidFill>
                  <a:srgbClr val="231F20"/>
                </a:solidFill>
                <a:latin typeface="Arial"/>
                <a:cs typeface="Arial"/>
              </a:rPr>
              <a:t>E  </a:t>
            </a:r>
            <a:r>
              <a:rPr sz="1050" b="1" spc="-280" dirty="0">
                <a:solidFill>
                  <a:srgbClr val="231F20"/>
                </a:solidFill>
                <a:latin typeface="Arial"/>
                <a:cs typeface="Arial"/>
              </a:rPr>
              <a:t>OFFICE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4023288" y="1665285"/>
            <a:ext cx="384072" cy="180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762463" y="1362722"/>
            <a:ext cx="444004" cy="162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23665" y="2038591"/>
            <a:ext cx="234061" cy="1930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161449" y="1853526"/>
            <a:ext cx="198945" cy="238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 rot="1392379">
            <a:off x="2494215" y="2426794"/>
            <a:ext cx="335724" cy="1360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045965" y="2917583"/>
            <a:ext cx="335724" cy="1360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02506" y="2315285"/>
            <a:ext cx="515675" cy="698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187745" y="3022901"/>
            <a:ext cx="515675" cy="698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316784" y="3322724"/>
            <a:ext cx="335724" cy="1360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139940" y="3623221"/>
            <a:ext cx="335724" cy="1360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059957" y="2537549"/>
            <a:ext cx="435673" cy="1033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261561" y="3643350"/>
            <a:ext cx="353809" cy="1416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596529" y="3505987"/>
            <a:ext cx="218224" cy="884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 rot="19391290">
            <a:off x="1594294" y="2948748"/>
            <a:ext cx="533006" cy="838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136317" y="3716909"/>
            <a:ext cx="285356" cy="9149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178800" y="3921252"/>
            <a:ext cx="313903" cy="2444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286874" y="4578749"/>
            <a:ext cx="244490" cy="24449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945248" y="4000409"/>
            <a:ext cx="322713" cy="17674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187926" y="4205345"/>
            <a:ext cx="322725" cy="21881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41712" y="2095289"/>
            <a:ext cx="322715" cy="17675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60098" y="2794838"/>
            <a:ext cx="387268" cy="1338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768611" y="3632993"/>
            <a:ext cx="333344" cy="1182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807941" y="3263315"/>
            <a:ext cx="266675" cy="9462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892046" y="3101357"/>
            <a:ext cx="266675" cy="9462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283877" y="3496919"/>
            <a:ext cx="320010" cy="7635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880038" y="3860561"/>
            <a:ext cx="381954" cy="10774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643207" y="4172777"/>
            <a:ext cx="381954" cy="20760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285887" y="4384805"/>
            <a:ext cx="581992" cy="14358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93814" y="4732973"/>
            <a:ext cx="413994" cy="21882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8112303" y="5374817"/>
            <a:ext cx="347763" cy="12799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8355482" y="4630967"/>
            <a:ext cx="347764" cy="18380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524858" y="3173846"/>
            <a:ext cx="406245" cy="12876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8639998" y="402642"/>
            <a:ext cx="245745" cy="267335"/>
          </a:xfrm>
          <a:custGeom>
            <a:avLst/>
            <a:gdLst/>
            <a:ahLst/>
            <a:cxnLst/>
            <a:rect l="l" t="t" r="r" b="b"/>
            <a:pathLst>
              <a:path w="245745" h="267334">
                <a:moveTo>
                  <a:pt x="135204" y="0"/>
                </a:moveTo>
                <a:lnTo>
                  <a:pt x="91155" y="6831"/>
                </a:lnTo>
                <a:lnTo>
                  <a:pt x="53876" y="25828"/>
                </a:lnTo>
                <a:lnTo>
                  <a:pt x="25101" y="54746"/>
                </a:lnTo>
                <a:lnTo>
                  <a:pt x="6564" y="91339"/>
                </a:lnTo>
                <a:lnTo>
                  <a:pt x="115" y="132626"/>
                </a:lnTo>
                <a:lnTo>
                  <a:pt x="0" y="134099"/>
                </a:lnTo>
                <a:lnTo>
                  <a:pt x="6390" y="177177"/>
                </a:lnTo>
                <a:lnTo>
                  <a:pt x="24594" y="213729"/>
                </a:lnTo>
                <a:lnTo>
                  <a:pt x="53160" y="242004"/>
                </a:lnTo>
                <a:lnTo>
                  <a:pt x="90636" y="260253"/>
                </a:lnTo>
                <a:lnTo>
                  <a:pt x="135572" y="266725"/>
                </a:lnTo>
                <a:lnTo>
                  <a:pt x="168954" y="263496"/>
                </a:lnTo>
                <a:lnTo>
                  <a:pt x="198396" y="254708"/>
                </a:lnTo>
                <a:lnTo>
                  <a:pt x="223965" y="241704"/>
                </a:lnTo>
                <a:lnTo>
                  <a:pt x="245732" y="225831"/>
                </a:lnTo>
                <a:lnTo>
                  <a:pt x="245732" y="215150"/>
                </a:lnTo>
                <a:lnTo>
                  <a:pt x="137426" y="215150"/>
                </a:lnTo>
                <a:lnTo>
                  <a:pt x="105945" y="209002"/>
                </a:lnTo>
                <a:lnTo>
                  <a:pt x="81238" y="191939"/>
                </a:lnTo>
                <a:lnTo>
                  <a:pt x="65099" y="166035"/>
                </a:lnTo>
                <a:lnTo>
                  <a:pt x="59321" y="133362"/>
                </a:lnTo>
                <a:lnTo>
                  <a:pt x="59321" y="132626"/>
                </a:lnTo>
                <a:lnTo>
                  <a:pt x="65090" y="101581"/>
                </a:lnTo>
                <a:lnTo>
                  <a:pt x="80875" y="76028"/>
                </a:lnTo>
                <a:lnTo>
                  <a:pt x="104396" y="58695"/>
                </a:lnTo>
                <a:lnTo>
                  <a:pt x="133375" y="52311"/>
                </a:lnTo>
                <a:lnTo>
                  <a:pt x="222478" y="52311"/>
                </a:lnTo>
                <a:lnTo>
                  <a:pt x="236524" y="35369"/>
                </a:lnTo>
                <a:lnTo>
                  <a:pt x="215874" y="20204"/>
                </a:lnTo>
                <a:lnTo>
                  <a:pt x="193189" y="9117"/>
                </a:lnTo>
                <a:lnTo>
                  <a:pt x="166841" y="2313"/>
                </a:lnTo>
                <a:lnTo>
                  <a:pt x="135204" y="0"/>
                </a:lnTo>
                <a:close/>
              </a:path>
              <a:path w="245745" h="267334">
                <a:moveTo>
                  <a:pt x="245732" y="113842"/>
                </a:moveTo>
                <a:lnTo>
                  <a:pt x="133743" y="113842"/>
                </a:lnTo>
                <a:lnTo>
                  <a:pt x="133743" y="162839"/>
                </a:lnTo>
                <a:lnTo>
                  <a:pt x="190842" y="162839"/>
                </a:lnTo>
                <a:lnTo>
                  <a:pt x="190842" y="199682"/>
                </a:lnTo>
                <a:lnTo>
                  <a:pt x="179337" y="206449"/>
                </a:lnTo>
                <a:lnTo>
                  <a:pt x="166482" y="211283"/>
                </a:lnTo>
                <a:lnTo>
                  <a:pt x="152454" y="214183"/>
                </a:lnTo>
                <a:lnTo>
                  <a:pt x="137426" y="215150"/>
                </a:lnTo>
                <a:lnTo>
                  <a:pt x="245732" y="215150"/>
                </a:lnTo>
                <a:lnTo>
                  <a:pt x="245732" y="113842"/>
                </a:lnTo>
                <a:close/>
              </a:path>
              <a:path w="245745" h="267334">
                <a:moveTo>
                  <a:pt x="222478" y="52311"/>
                </a:moveTo>
                <a:lnTo>
                  <a:pt x="133375" y="52311"/>
                </a:lnTo>
                <a:lnTo>
                  <a:pt x="153697" y="54066"/>
                </a:lnTo>
                <a:lnTo>
                  <a:pt x="170810" y="59172"/>
                </a:lnTo>
                <a:lnTo>
                  <a:pt x="186058" y="67388"/>
                </a:lnTo>
                <a:lnTo>
                  <a:pt x="200787" y="78473"/>
                </a:lnTo>
                <a:lnTo>
                  <a:pt x="222478" y="52311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8940981" y="465272"/>
            <a:ext cx="181622" cy="20336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178960" y="467481"/>
            <a:ext cx="171678" cy="19747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9392620" y="463798"/>
            <a:ext cx="193801" cy="205574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9673349" y="395998"/>
            <a:ext cx="0" cy="269240"/>
          </a:xfrm>
          <a:custGeom>
            <a:avLst/>
            <a:gdLst/>
            <a:ahLst/>
            <a:cxnLst/>
            <a:rect l="l" t="t" r="r" b="b"/>
            <a:pathLst>
              <a:path h="269240">
                <a:moveTo>
                  <a:pt x="0" y="0"/>
                </a:moveTo>
                <a:lnTo>
                  <a:pt x="0" y="268947"/>
                </a:lnTo>
              </a:path>
            </a:pathLst>
          </a:custGeom>
          <a:ln w="56006">
            <a:solidFill>
              <a:srgbClr val="0049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9759168" y="463798"/>
            <a:ext cx="193801" cy="20557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982416" y="467478"/>
            <a:ext cx="205740" cy="257810"/>
          </a:xfrm>
          <a:custGeom>
            <a:avLst/>
            <a:gdLst/>
            <a:ahLst/>
            <a:cxnLst/>
            <a:rect l="l" t="t" r="r" b="b"/>
            <a:pathLst>
              <a:path w="205740" h="257809">
                <a:moveTo>
                  <a:pt x="33896" y="203365"/>
                </a:moveTo>
                <a:lnTo>
                  <a:pt x="15113" y="243890"/>
                </a:lnTo>
                <a:lnTo>
                  <a:pt x="26094" y="249601"/>
                </a:lnTo>
                <a:lnTo>
                  <a:pt x="37769" y="253892"/>
                </a:lnTo>
                <a:lnTo>
                  <a:pt x="50549" y="256592"/>
                </a:lnTo>
                <a:lnTo>
                  <a:pt x="64846" y="257530"/>
                </a:lnTo>
                <a:lnTo>
                  <a:pt x="86997" y="254541"/>
                </a:lnTo>
                <a:lnTo>
                  <a:pt x="104174" y="244954"/>
                </a:lnTo>
                <a:lnTo>
                  <a:pt x="117899" y="227837"/>
                </a:lnTo>
                <a:lnTo>
                  <a:pt x="125610" y="211112"/>
                </a:lnTo>
                <a:lnTo>
                  <a:pt x="50482" y="211112"/>
                </a:lnTo>
                <a:lnTo>
                  <a:pt x="41262" y="207784"/>
                </a:lnTo>
                <a:lnTo>
                  <a:pt x="33896" y="203365"/>
                </a:lnTo>
                <a:close/>
              </a:path>
              <a:path w="205740" h="257809">
                <a:moveTo>
                  <a:pt x="59321" y="0"/>
                </a:moveTo>
                <a:lnTo>
                  <a:pt x="0" y="0"/>
                </a:lnTo>
                <a:lnTo>
                  <a:pt x="77381" y="198208"/>
                </a:lnTo>
                <a:lnTo>
                  <a:pt x="72593" y="208153"/>
                </a:lnTo>
                <a:lnTo>
                  <a:pt x="67424" y="211112"/>
                </a:lnTo>
                <a:lnTo>
                  <a:pt x="125610" y="211112"/>
                </a:lnTo>
                <a:lnTo>
                  <a:pt x="129692" y="202260"/>
                </a:lnTo>
                <a:lnTo>
                  <a:pt x="155125" y="134480"/>
                </a:lnTo>
                <a:lnTo>
                  <a:pt x="104267" y="134480"/>
                </a:lnTo>
                <a:lnTo>
                  <a:pt x="59321" y="0"/>
                </a:lnTo>
                <a:close/>
              </a:path>
              <a:path w="205740" h="257809">
                <a:moveTo>
                  <a:pt x="205587" y="0"/>
                </a:moveTo>
                <a:lnTo>
                  <a:pt x="147370" y="0"/>
                </a:lnTo>
                <a:lnTo>
                  <a:pt x="104267" y="134480"/>
                </a:lnTo>
                <a:lnTo>
                  <a:pt x="155125" y="134480"/>
                </a:lnTo>
                <a:lnTo>
                  <a:pt x="205587" y="0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059480" y="825157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5" h="57150">
                <a:moveTo>
                  <a:pt x="28448" y="22694"/>
                </a:moveTo>
                <a:lnTo>
                  <a:pt x="21958" y="22694"/>
                </a:lnTo>
                <a:lnTo>
                  <a:pt x="13014" y="23728"/>
                </a:lnTo>
                <a:lnTo>
                  <a:pt x="6078" y="26889"/>
                </a:lnTo>
                <a:lnTo>
                  <a:pt x="1593" y="32263"/>
                </a:lnTo>
                <a:lnTo>
                  <a:pt x="0" y="39941"/>
                </a:lnTo>
                <a:lnTo>
                  <a:pt x="1498" y="47046"/>
                </a:lnTo>
                <a:lnTo>
                  <a:pt x="5713" y="52374"/>
                </a:lnTo>
                <a:lnTo>
                  <a:pt x="12221" y="55722"/>
                </a:lnTo>
                <a:lnTo>
                  <a:pt x="20599" y="56883"/>
                </a:lnTo>
                <a:lnTo>
                  <a:pt x="26873" y="56883"/>
                </a:lnTo>
                <a:lnTo>
                  <a:pt x="33782" y="54267"/>
                </a:lnTo>
                <a:lnTo>
                  <a:pt x="36283" y="50609"/>
                </a:lnTo>
                <a:lnTo>
                  <a:pt x="49987" y="50609"/>
                </a:lnTo>
                <a:lnTo>
                  <a:pt x="49987" y="47472"/>
                </a:lnTo>
                <a:lnTo>
                  <a:pt x="18300" y="47472"/>
                </a:lnTo>
                <a:lnTo>
                  <a:pt x="13804" y="44538"/>
                </a:lnTo>
                <a:lnTo>
                  <a:pt x="13804" y="34505"/>
                </a:lnTo>
                <a:lnTo>
                  <a:pt x="17983" y="31788"/>
                </a:lnTo>
                <a:lnTo>
                  <a:pt x="49987" y="31788"/>
                </a:lnTo>
                <a:lnTo>
                  <a:pt x="49987" y="27292"/>
                </a:lnTo>
                <a:lnTo>
                  <a:pt x="35763" y="27292"/>
                </a:lnTo>
                <a:lnTo>
                  <a:pt x="33248" y="25196"/>
                </a:lnTo>
                <a:lnTo>
                  <a:pt x="28448" y="22694"/>
                </a:lnTo>
                <a:close/>
              </a:path>
              <a:path w="50165" h="57150">
                <a:moveTo>
                  <a:pt x="49987" y="50609"/>
                </a:moveTo>
                <a:lnTo>
                  <a:pt x="36283" y="50609"/>
                </a:lnTo>
                <a:lnTo>
                  <a:pt x="36283" y="55626"/>
                </a:lnTo>
                <a:lnTo>
                  <a:pt x="49987" y="55626"/>
                </a:lnTo>
                <a:lnTo>
                  <a:pt x="49987" y="50609"/>
                </a:lnTo>
                <a:close/>
              </a:path>
              <a:path w="50165" h="57150">
                <a:moveTo>
                  <a:pt x="49987" y="31788"/>
                </a:moveTo>
                <a:lnTo>
                  <a:pt x="31051" y="31788"/>
                </a:lnTo>
                <a:lnTo>
                  <a:pt x="35763" y="34607"/>
                </a:lnTo>
                <a:lnTo>
                  <a:pt x="35763" y="44018"/>
                </a:lnTo>
                <a:lnTo>
                  <a:pt x="30530" y="47472"/>
                </a:lnTo>
                <a:lnTo>
                  <a:pt x="49987" y="47472"/>
                </a:lnTo>
                <a:lnTo>
                  <a:pt x="49987" y="31788"/>
                </a:lnTo>
                <a:close/>
              </a:path>
              <a:path w="50165" h="57150">
                <a:moveTo>
                  <a:pt x="47450" y="11087"/>
                </a:moveTo>
                <a:lnTo>
                  <a:pt x="32207" y="11087"/>
                </a:lnTo>
                <a:lnTo>
                  <a:pt x="35763" y="14846"/>
                </a:lnTo>
                <a:lnTo>
                  <a:pt x="35763" y="27292"/>
                </a:lnTo>
                <a:lnTo>
                  <a:pt x="49987" y="27292"/>
                </a:lnTo>
                <a:lnTo>
                  <a:pt x="49987" y="20916"/>
                </a:lnTo>
                <a:lnTo>
                  <a:pt x="48320" y="12312"/>
                </a:lnTo>
                <a:lnTo>
                  <a:pt x="47450" y="11087"/>
                </a:lnTo>
                <a:close/>
              </a:path>
              <a:path w="50165" h="57150">
                <a:moveTo>
                  <a:pt x="27089" y="0"/>
                </a:moveTo>
                <a:lnTo>
                  <a:pt x="18947" y="1047"/>
                </a:lnTo>
                <a:lnTo>
                  <a:pt x="12215" y="4144"/>
                </a:lnTo>
                <a:lnTo>
                  <a:pt x="7091" y="9220"/>
                </a:lnTo>
                <a:lnTo>
                  <a:pt x="3771" y="16205"/>
                </a:lnTo>
                <a:lnTo>
                  <a:pt x="16941" y="16205"/>
                </a:lnTo>
                <a:lnTo>
                  <a:pt x="18402" y="13284"/>
                </a:lnTo>
                <a:lnTo>
                  <a:pt x="21437" y="11087"/>
                </a:lnTo>
                <a:lnTo>
                  <a:pt x="47450" y="11087"/>
                </a:lnTo>
                <a:lnTo>
                  <a:pt x="43634" y="5715"/>
                </a:lnTo>
                <a:lnTo>
                  <a:pt x="36399" y="1489"/>
                </a:lnTo>
                <a:lnTo>
                  <a:pt x="27089" y="0"/>
                </a:lnTo>
                <a:close/>
              </a:path>
            </a:pathLst>
          </a:custGeom>
          <a:solidFill>
            <a:srgbClr val="4D5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722763" y="825153"/>
            <a:ext cx="450942" cy="7382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9504917" y="839102"/>
            <a:ext cx="132715" cy="45085"/>
          </a:xfrm>
          <a:custGeom>
            <a:avLst/>
            <a:gdLst/>
            <a:ahLst/>
            <a:cxnLst/>
            <a:rect l="l" t="t" r="r" b="b"/>
            <a:pathLst>
              <a:path w="132715" h="45084">
                <a:moveTo>
                  <a:pt x="66509" y="0"/>
                </a:moveTo>
                <a:lnTo>
                  <a:pt x="43980" y="3365"/>
                </a:lnTo>
                <a:lnTo>
                  <a:pt x="24549" y="12711"/>
                </a:lnTo>
                <a:lnTo>
                  <a:pt x="9470" y="26912"/>
                </a:lnTo>
                <a:lnTo>
                  <a:pt x="0" y="44843"/>
                </a:lnTo>
                <a:lnTo>
                  <a:pt x="3492" y="44843"/>
                </a:lnTo>
                <a:lnTo>
                  <a:pt x="13969" y="30086"/>
                </a:lnTo>
                <a:lnTo>
                  <a:pt x="28548" y="18559"/>
                </a:lnTo>
                <a:lnTo>
                  <a:pt x="46353" y="11059"/>
                </a:lnTo>
                <a:lnTo>
                  <a:pt x="66509" y="8381"/>
                </a:lnTo>
                <a:lnTo>
                  <a:pt x="99353" y="8381"/>
                </a:lnTo>
                <a:lnTo>
                  <a:pt x="88989" y="3365"/>
                </a:lnTo>
                <a:lnTo>
                  <a:pt x="66509" y="0"/>
                </a:lnTo>
                <a:close/>
              </a:path>
              <a:path w="132715" h="45084">
                <a:moveTo>
                  <a:pt x="99353" y="8381"/>
                </a:moveTo>
                <a:lnTo>
                  <a:pt x="66509" y="8381"/>
                </a:lnTo>
                <a:lnTo>
                  <a:pt x="86331" y="11059"/>
                </a:lnTo>
                <a:lnTo>
                  <a:pt x="103398" y="18559"/>
                </a:lnTo>
                <a:lnTo>
                  <a:pt x="117239" y="30086"/>
                </a:lnTo>
                <a:lnTo>
                  <a:pt x="127380" y="44843"/>
                </a:lnTo>
                <a:lnTo>
                  <a:pt x="132664" y="44843"/>
                </a:lnTo>
                <a:lnTo>
                  <a:pt x="123250" y="26912"/>
                </a:lnTo>
                <a:lnTo>
                  <a:pt x="108297" y="12711"/>
                </a:lnTo>
                <a:lnTo>
                  <a:pt x="99353" y="8381"/>
                </a:lnTo>
                <a:close/>
              </a:path>
            </a:pathLst>
          </a:custGeom>
          <a:solidFill>
            <a:srgbClr val="0069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431501" y="814376"/>
            <a:ext cx="206375" cy="69850"/>
          </a:xfrm>
          <a:custGeom>
            <a:avLst/>
            <a:gdLst/>
            <a:ahLst/>
            <a:cxnLst/>
            <a:rect l="l" t="t" r="r" b="b"/>
            <a:pathLst>
              <a:path w="206375" h="69850">
                <a:moveTo>
                  <a:pt x="103085" y="0"/>
                </a:moveTo>
                <a:lnTo>
                  <a:pt x="68149" y="5223"/>
                </a:lnTo>
                <a:lnTo>
                  <a:pt x="38031" y="19726"/>
                </a:lnTo>
                <a:lnTo>
                  <a:pt x="14669" y="41758"/>
                </a:lnTo>
                <a:lnTo>
                  <a:pt x="0" y="69570"/>
                </a:lnTo>
                <a:lnTo>
                  <a:pt x="4305" y="69570"/>
                </a:lnTo>
                <a:lnTo>
                  <a:pt x="20736" y="46695"/>
                </a:lnTo>
                <a:lnTo>
                  <a:pt x="43713" y="28838"/>
                </a:lnTo>
                <a:lnTo>
                  <a:pt x="71681" y="17224"/>
                </a:lnTo>
                <a:lnTo>
                  <a:pt x="103085" y="13080"/>
                </a:lnTo>
                <a:lnTo>
                  <a:pt x="154345" y="13080"/>
                </a:lnTo>
                <a:lnTo>
                  <a:pt x="138027" y="5223"/>
                </a:lnTo>
                <a:lnTo>
                  <a:pt x="103085" y="0"/>
                </a:lnTo>
                <a:close/>
              </a:path>
              <a:path w="206375" h="69850">
                <a:moveTo>
                  <a:pt x="154345" y="13080"/>
                </a:moveTo>
                <a:lnTo>
                  <a:pt x="103085" y="13080"/>
                </a:lnTo>
                <a:lnTo>
                  <a:pt x="134323" y="17224"/>
                </a:lnTo>
                <a:lnTo>
                  <a:pt x="161923" y="28838"/>
                </a:lnTo>
                <a:lnTo>
                  <a:pt x="184530" y="46695"/>
                </a:lnTo>
                <a:lnTo>
                  <a:pt x="200787" y="69570"/>
                </a:lnTo>
                <a:lnTo>
                  <a:pt x="206171" y="69570"/>
                </a:lnTo>
                <a:lnTo>
                  <a:pt x="191504" y="41758"/>
                </a:lnTo>
                <a:lnTo>
                  <a:pt x="168144" y="19726"/>
                </a:lnTo>
                <a:lnTo>
                  <a:pt x="154345" y="13080"/>
                </a:lnTo>
                <a:close/>
              </a:path>
            </a:pathLst>
          </a:custGeom>
          <a:solidFill>
            <a:srgbClr val="00A2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431146" y="776568"/>
            <a:ext cx="243204" cy="107950"/>
          </a:xfrm>
          <a:custGeom>
            <a:avLst/>
            <a:gdLst/>
            <a:ahLst/>
            <a:cxnLst/>
            <a:rect l="l" t="t" r="r" b="b"/>
            <a:pathLst>
              <a:path w="243204" h="107950">
                <a:moveTo>
                  <a:pt x="121729" y="0"/>
                </a:moveTo>
                <a:lnTo>
                  <a:pt x="80458" y="8060"/>
                </a:lnTo>
                <a:lnTo>
                  <a:pt x="44896" y="30443"/>
                </a:lnTo>
                <a:lnTo>
                  <a:pt x="17318" y="64449"/>
                </a:lnTo>
                <a:lnTo>
                  <a:pt x="0" y="107378"/>
                </a:lnTo>
                <a:lnTo>
                  <a:pt x="4838" y="107378"/>
                </a:lnTo>
                <a:lnTo>
                  <a:pt x="24236" y="71155"/>
                </a:lnTo>
                <a:lnTo>
                  <a:pt x="51449" y="41614"/>
                </a:lnTo>
                <a:lnTo>
                  <a:pt x="84579" y="21717"/>
                </a:lnTo>
                <a:lnTo>
                  <a:pt x="121729" y="14427"/>
                </a:lnTo>
                <a:lnTo>
                  <a:pt x="173343" y="14427"/>
                </a:lnTo>
                <a:lnTo>
                  <a:pt x="156667" y="5713"/>
                </a:lnTo>
                <a:lnTo>
                  <a:pt x="121729" y="0"/>
                </a:lnTo>
                <a:close/>
              </a:path>
              <a:path w="243204" h="107950">
                <a:moveTo>
                  <a:pt x="173343" y="14427"/>
                </a:moveTo>
                <a:lnTo>
                  <a:pt x="121729" y="14427"/>
                </a:lnTo>
                <a:lnTo>
                  <a:pt x="158741" y="21717"/>
                </a:lnTo>
                <a:lnTo>
                  <a:pt x="191671" y="41614"/>
                </a:lnTo>
                <a:lnTo>
                  <a:pt x="218720" y="71155"/>
                </a:lnTo>
                <a:lnTo>
                  <a:pt x="238086" y="107378"/>
                </a:lnTo>
                <a:lnTo>
                  <a:pt x="243192" y="107378"/>
                </a:lnTo>
                <a:lnTo>
                  <a:pt x="213442" y="47052"/>
                </a:lnTo>
                <a:lnTo>
                  <a:pt x="187609" y="21882"/>
                </a:lnTo>
                <a:lnTo>
                  <a:pt x="173343" y="14427"/>
                </a:lnTo>
                <a:close/>
              </a:path>
            </a:pathLst>
          </a:custGeom>
          <a:solidFill>
            <a:srgbClr val="7AC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475968" y="782392"/>
            <a:ext cx="198755" cy="101600"/>
          </a:xfrm>
          <a:custGeom>
            <a:avLst/>
            <a:gdLst/>
            <a:ahLst/>
            <a:cxnLst/>
            <a:rect l="l" t="t" r="r" b="b"/>
            <a:pathLst>
              <a:path w="198754" h="101600">
                <a:moveTo>
                  <a:pt x="138682" y="0"/>
                </a:moveTo>
                <a:lnTo>
                  <a:pt x="97523" y="398"/>
                </a:lnTo>
                <a:lnTo>
                  <a:pt x="64411" y="7993"/>
                </a:lnTo>
                <a:lnTo>
                  <a:pt x="35944" y="29082"/>
                </a:lnTo>
                <a:lnTo>
                  <a:pt x="13863" y="61118"/>
                </a:lnTo>
                <a:lnTo>
                  <a:pt x="0" y="101553"/>
                </a:lnTo>
                <a:lnTo>
                  <a:pt x="5105" y="101553"/>
                </a:lnTo>
                <a:lnTo>
                  <a:pt x="20492" y="68263"/>
                </a:lnTo>
                <a:lnTo>
                  <a:pt x="41859" y="42276"/>
                </a:lnTo>
                <a:lnTo>
                  <a:pt x="67931" y="25376"/>
                </a:lnTo>
                <a:lnTo>
                  <a:pt x="97434" y="19346"/>
                </a:lnTo>
                <a:lnTo>
                  <a:pt x="167784" y="19346"/>
                </a:lnTo>
                <a:lnTo>
                  <a:pt x="162906" y="10404"/>
                </a:lnTo>
                <a:lnTo>
                  <a:pt x="138682" y="0"/>
                </a:lnTo>
                <a:close/>
              </a:path>
              <a:path w="198754" h="101600">
                <a:moveTo>
                  <a:pt x="167784" y="19346"/>
                </a:moveTo>
                <a:lnTo>
                  <a:pt x="97434" y="19346"/>
                </a:lnTo>
                <a:lnTo>
                  <a:pt x="126984" y="25376"/>
                </a:lnTo>
                <a:lnTo>
                  <a:pt x="153076" y="42276"/>
                </a:lnTo>
                <a:lnTo>
                  <a:pt x="174429" y="68263"/>
                </a:lnTo>
                <a:lnTo>
                  <a:pt x="189763" y="101553"/>
                </a:lnTo>
                <a:lnTo>
                  <a:pt x="198361" y="101553"/>
                </a:lnTo>
                <a:lnTo>
                  <a:pt x="179647" y="41094"/>
                </a:lnTo>
                <a:lnTo>
                  <a:pt x="167784" y="19346"/>
                </a:lnTo>
                <a:close/>
              </a:path>
            </a:pathLst>
          </a:custGeom>
          <a:solidFill>
            <a:srgbClr val="0069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166171" y="774934"/>
            <a:ext cx="88900" cy="111125"/>
          </a:xfrm>
          <a:custGeom>
            <a:avLst/>
            <a:gdLst/>
            <a:ahLst/>
            <a:cxnLst/>
            <a:rect l="l" t="t" r="r" b="b"/>
            <a:pathLst>
              <a:path w="88900" h="111125">
                <a:moveTo>
                  <a:pt x="47599" y="0"/>
                </a:moveTo>
                <a:lnTo>
                  <a:pt x="11925" y="16154"/>
                </a:lnTo>
                <a:lnTo>
                  <a:pt x="0" y="55321"/>
                </a:lnTo>
                <a:lnTo>
                  <a:pt x="670" y="65871"/>
                </a:lnTo>
                <a:lnTo>
                  <a:pt x="17060" y="101105"/>
                </a:lnTo>
                <a:lnTo>
                  <a:pt x="45364" y="110540"/>
                </a:lnTo>
                <a:lnTo>
                  <a:pt x="54084" y="109631"/>
                </a:lnTo>
                <a:lnTo>
                  <a:pt x="61677" y="106911"/>
                </a:lnTo>
                <a:lnTo>
                  <a:pt x="68127" y="102396"/>
                </a:lnTo>
                <a:lnTo>
                  <a:pt x="73418" y="96100"/>
                </a:lnTo>
                <a:lnTo>
                  <a:pt x="88836" y="96100"/>
                </a:lnTo>
                <a:lnTo>
                  <a:pt x="88836" y="92671"/>
                </a:lnTo>
                <a:lnTo>
                  <a:pt x="47688" y="92671"/>
                </a:lnTo>
                <a:lnTo>
                  <a:pt x="37262" y="90276"/>
                </a:lnTo>
                <a:lnTo>
                  <a:pt x="29876" y="83050"/>
                </a:lnTo>
                <a:lnTo>
                  <a:pt x="25482" y="70935"/>
                </a:lnTo>
                <a:lnTo>
                  <a:pt x="24151" y="55321"/>
                </a:lnTo>
                <a:lnTo>
                  <a:pt x="24072" y="52971"/>
                </a:lnTo>
                <a:lnTo>
                  <a:pt x="24447" y="45251"/>
                </a:lnTo>
                <a:lnTo>
                  <a:pt x="40881" y="17868"/>
                </a:lnTo>
                <a:lnTo>
                  <a:pt x="82005" y="17868"/>
                </a:lnTo>
                <a:lnTo>
                  <a:pt x="79603" y="14262"/>
                </a:lnTo>
                <a:lnTo>
                  <a:pt x="74218" y="9385"/>
                </a:lnTo>
                <a:lnTo>
                  <a:pt x="68662" y="5256"/>
                </a:lnTo>
                <a:lnTo>
                  <a:pt x="62356" y="2325"/>
                </a:lnTo>
                <a:lnTo>
                  <a:pt x="55327" y="578"/>
                </a:lnTo>
                <a:lnTo>
                  <a:pt x="47599" y="0"/>
                </a:lnTo>
                <a:close/>
              </a:path>
              <a:path w="88900" h="111125">
                <a:moveTo>
                  <a:pt x="88836" y="96100"/>
                </a:moveTo>
                <a:lnTo>
                  <a:pt x="73418" y="96100"/>
                </a:lnTo>
                <a:lnTo>
                  <a:pt x="78612" y="109016"/>
                </a:lnTo>
                <a:lnTo>
                  <a:pt x="88836" y="109016"/>
                </a:lnTo>
                <a:lnTo>
                  <a:pt x="88836" y="96100"/>
                </a:lnTo>
                <a:close/>
              </a:path>
              <a:path w="88900" h="111125">
                <a:moveTo>
                  <a:pt x="88836" y="52971"/>
                </a:moveTo>
                <a:lnTo>
                  <a:pt x="47332" y="52971"/>
                </a:lnTo>
                <a:lnTo>
                  <a:pt x="47332" y="67411"/>
                </a:lnTo>
                <a:lnTo>
                  <a:pt x="68935" y="70294"/>
                </a:lnTo>
                <a:lnTo>
                  <a:pt x="68757" y="76885"/>
                </a:lnTo>
                <a:lnTo>
                  <a:pt x="66687" y="82207"/>
                </a:lnTo>
                <a:lnTo>
                  <a:pt x="62928" y="86271"/>
                </a:lnTo>
                <a:lnTo>
                  <a:pt x="58902" y="90512"/>
                </a:lnTo>
                <a:lnTo>
                  <a:pt x="53784" y="92671"/>
                </a:lnTo>
                <a:lnTo>
                  <a:pt x="88836" y="92671"/>
                </a:lnTo>
                <a:lnTo>
                  <a:pt x="88836" y="52971"/>
                </a:lnTo>
                <a:close/>
              </a:path>
              <a:path w="88900" h="111125">
                <a:moveTo>
                  <a:pt x="82005" y="17868"/>
                </a:moveTo>
                <a:lnTo>
                  <a:pt x="57823" y="17868"/>
                </a:lnTo>
                <a:lnTo>
                  <a:pt x="64274" y="22567"/>
                </a:lnTo>
                <a:lnTo>
                  <a:pt x="67767" y="32219"/>
                </a:lnTo>
                <a:lnTo>
                  <a:pt x="68033" y="33121"/>
                </a:lnTo>
                <a:lnTo>
                  <a:pt x="86144" y="27800"/>
                </a:lnTo>
                <a:lnTo>
                  <a:pt x="85757" y="26619"/>
                </a:lnTo>
                <a:lnTo>
                  <a:pt x="83451" y="20040"/>
                </a:lnTo>
                <a:lnTo>
                  <a:pt x="82005" y="17868"/>
                </a:lnTo>
                <a:close/>
              </a:path>
            </a:pathLst>
          </a:custGeom>
          <a:solidFill>
            <a:srgbClr val="4D5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9271951" y="776472"/>
            <a:ext cx="67310" cy="107950"/>
          </a:xfrm>
          <a:custGeom>
            <a:avLst/>
            <a:gdLst/>
            <a:ahLst/>
            <a:cxnLst/>
            <a:rect l="l" t="t" r="r" b="b"/>
            <a:pathLst>
              <a:path w="67309" h="107950">
                <a:moveTo>
                  <a:pt x="22047" y="0"/>
                </a:moveTo>
                <a:lnTo>
                  <a:pt x="0" y="0"/>
                </a:lnTo>
                <a:lnTo>
                  <a:pt x="0" y="107480"/>
                </a:lnTo>
                <a:lnTo>
                  <a:pt x="63195" y="107480"/>
                </a:lnTo>
                <a:lnTo>
                  <a:pt x="66687" y="88074"/>
                </a:lnTo>
                <a:lnTo>
                  <a:pt x="22047" y="88074"/>
                </a:lnTo>
                <a:lnTo>
                  <a:pt x="22047" y="0"/>
                </a:lnTo>
                <a:close/>
              </a:path>
            </a:pathLst>
          </a:custGeom>
          <a:solidFill>
            <a:srgbClr val="4D5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9352346" y="776470"/>
            <a:ext cx="79375" cy="107950"/>
          </a:xfrm>
          <a:custGeom>
            <a:avLst/>
            <a:gdLst/>
            <a:ahLst/>
            <a:cxnLst/>
            <a:rect l="l" t="t" r="r" b="b"/>
            <a:pathLst>
              <a:path w="79375" h="107950">
                <a:moveTo>
                  <a:pt x="41681" y="0"/>
                </a:moveTo>
                <a:lnTo>
                  <a:pt x="0" y="0"/>
                </a:lnTo>
                <a:lnTo>
                  <a:pt x="0" y="107480"/>
                </a:lnTo>
                <a:lnTo>
                  <a:pt x="22326" y="107480"/>
                </a:lnTo>
                <a:lnTo>
                  <a:pt x="22326" y="65697"/>
                </a:lnTo>
                <a:lnTo>
                  <a:pt x="43840" y="65697"/>
                </a:lnTo>
                <a:lnTo>
                  <a:pt x="75516" y="47282"/>
                </a:lnTo>
                <a:lnTo>
                  <a:pt x="22326" y="47282"/>
                </a:lnTo>
                <a:lnTo>
                  <a:pt x="22326" y="17868"/>
                </a:lnTo>
                <a:lnTo>
                  <a:pt x="76440" y="17868"/>
                </a:lnTo>
                <a:lnTo>
                  <a:pt x="75666" y="15976"/>
                </a:lnTo>
                <a:lnTo>
                  <a:pt x="69659" y="9652"/>
                </a:lnTo>
                <a:lnTo>
                  <a:pt x="64469" y="5443"/>
                </a:lnTo>
                <a:lnTo>
                  <a:pt x="58061" y="2425"/>
                </a:lnTo>
                <a:lnTo>
                  <a:pt x="50457" y="608"/>
                </a:lnTo>
                <a:lnTo>
                  <a:pt x="41681" y="0"/>
                </a:lnTo>
                <a:close/>
              </a:path>
              <a:path w="79375" h="107950">
                <a:moveTo>
                  <a:pt x="76440" y="17868"/>
                </a:moveTo>
                <a:lnTo>
                  <a:pt x="45364" y="17868"/>
                </a:lnTo>
                <a:lnTo>
                  <a:pt x="50292" y="19316"/>
                </a:lnTo>
                <a:lnTo>
                  <a:pt x="52895" y="22199"/>
                </a:lnTo>
                <a:lnTo>
                  <a:pt x="55587" y="25082"/>
                </a:lnTo>
                <a:lnTo>
                  <a:pt x="56832" y="28511"/>
                </a:lnTo>
                <a:lnTo>
                  <a:pt x="56832" y="37096"/>
                </a:lnTo>
                <a:lnTo>
                  <a:pt x="55499" y="40513"/>
                </a:lnTo>
                <a:lnTo>
                  <a:pt x="49758" y="45935"/>
                </a:lnTo>
                <a:lnTo>
                  <a:pt x="45542" y="47282"/>
                </a:lnTo>
                <a:lnTo>
                  <a:pt x="75516" y="47282"/>
                </a:lnTo>
                <a:lnTo>
                  <a:pt x="76315" y="45818"/>
                </a:lnTo>
                <a:lnTo>
                  <a:pt x="78181" y="39408"/>
                </a:lnTo>
                <a:lnTo>
                  <a:pt x="78803" y="32308"/>
                </a:lnTo>
                <a:lnTo>
                  <a:pt x="78803" y="23647"/>
                </a:lnTo>
                <a:lnTo>
                  <a:pt x="76440" y="17868"/>
                </a:lnTo>
                <a:close/>
              </a:path>
            </a:pathLst>
          </a:custGeom>
          <a:solidFill>
            <a:srgbClr val="4D53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088033" y="1284046"/>
            <a:ext cx="2074799" cy="2433675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8189769" y="1808741"/>
            <a:ext cx="115570" cy="11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600" b="1" spc="15" dirty="0">
                <a:solidFill>
                  <a:srgbClr val="FFFFFF"/>
                </a:solidFill>
                <a:latin typeface="Arial"/>
                <a:cs typeface="Arial"/>
              </a:rPr>
              <a:t>A5</a:t>
            </a:r>
            <a:endParaRPr sz="6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9759681" y="2596314"/>
            <a:ext cx="161290" cy="81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b="1" spc="25" dirty="0">
                <a:solidFill>
                  <a:srgbClr val="FFFFFF"/>
                </a:solidFill>
                <a:latin typeface="Arial"/>
                <a:cs typeface="Arial"/>
              </a:rPr>
              <a:t>A4303</a:t>
            </a:r>
            <a:endParaRPr sz="35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8524378" y="3085467"/>
            <a:ext cx="132715" cy="81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b="1" spc="25" dirty="0">
                <a:solidFill>
                  <a:srgbClr val="FFFFFF"/>
                </a:solidFill>
                <a:latin typeface="Arial"/>
                <a:cs typeface="Arial"/>
              </a:rPr>
              <a:t>A428</a:t>
            </a:r>
            <a:endParaRPr sz="35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9523740" y="1613315"/>
            <a:ext cx="132715" cy="81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b="1" spc="25" dirty="0">
                <a:solidFill>
                  <a:srgbClr val="FFFFFF"/>
                </a:solidFill>
                <a:latin typeface="Arial"/>
                <a:cs typeface="Arial"/>
              </a:rPr>
              <a:t>A426</a:t>
            </a:r>
            <a:endParaRPr sz="35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9386580" y="2002506"/>
            <a:ext cx="132715" cy="81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b="1" spc="25" dirty="0">
                <a:solidFill>
                  <a:srgbClr val="FFFFFF"/>
                </a:solidFill>
                <a:latin typeface="Arial"/>
                <a:cs typeface="Arial"/>
              </a:rPr>
              <a:t>A426</a:t>
            </a:r>
            <a:endParaRPr sz="35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9906497" y="3035684"/>
            <a:ext cx="103505" cy="81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b="1" spc="15" dirty="0">
                <a:solidFill>
                  <a:srgbClr val="FFFFFF"/>
                </a:solidFill>
                <a:latin typeface="Arial"/>
                <a:cs typeface="Arial"/>
              </a:rPr>
              <a:t>A1</a:t>
            </a:r>
            <a:r>
              <a:rPr sz="350" b="1" spc="3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35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8435554" y="3339267"/>
            <a:ext cx="103505" cy="812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350" b="1" spc="15" dirty="0">
                <a:solidFill>
                  <a:srgbClr val="FFFFFF"/>
                </a:solidFill>
                <a:latin typeface="Arial"/>
                <a:cs typeface="Arial"/>
              </a:rPr>
              <a:t>A4</a:t>
            </a:r>
            <a:r>
              <a:rPr sz="350" b="1" spc="3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3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9046471" y="3165081"/>
            <a:ext cx="233679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800" b="1" spc="-240" dirty="0">
                <a:solidFill>
                  <a:srgbClr val="231F20"/>
                </a:solidFill>
                <a:latin typeface="Arial"/>
                <a:cs typeface="Arial"/>
              </a:rPr>
              <a:t>RUG</a:t>
            </a:r>
            <a:r>
              <a:rPr sz="800" b="1" spc="-254" dirty="0">
                <a:solidFill>
                  <a:srgbClr val="231F20"/>
                </a:solidFill>
                <a:latin typeface="Arial"/>
                <a:cs typeface="Arial"/>
              </a:rPr>
              <a:t>B</a:t>
            </a:r>
            <a:r>
              <a:rPr sz="800" b="1" spc="-204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8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8867209" y="3470832"/>
            <a:ext cx="49530" cy="95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450" b="1" spc="3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9392254" y="1370244"/>
            <a:ext cx="85090" cy="95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450" b="1" spc="30" dirty="0">
                <a:solidFill>
                  <a:srgbClr val="FFFFFF"/>
                </a:solidFill>
                <a:latin typeface="Arial"/>
                <a:cs typeface="Arial"/>
              </a:rPr>
              <a:t>21</a:t>
            </a:r>
            <a:endParaRPr sz="45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9704680" y="3529125"/>
            <a:ext cx="85090" cy="95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450" b="1" spc="30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45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9512061" y="2444347"/>
            <a:ext cx="48387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800" b="1" spc="-229" dirty="0">
                <a:solidFill>
                  <a:srgbClr val="231F20"/>
                </a:solidFill>
                <a:latin typeface="Arial"/>
                <a:cs typeface="Arial"/>
              </a:rPr>
              <a:t>LUTTERWORTH</a:t>
            </a:r>
            <a:endParaRPr sz="8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9491074" y="2942742"/>
            <a:ext cx="235585" cy="5022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05"/>
              </a:spcBef>
            </a:pPr>
            <a:r>
              <a:rPr sz="450" b="1" spc="30" dirty="0">
                <a:solidFill>
                  <a:srgbClr val="FFFFFF"/>
                </a:solidFill>
                <a:latin typeface="Arial"/>
                <a:cs typeface="Arial"/>
              </a:rPr>
              <a:t>19</a:t>
            </a: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50">
              <a:latin typeface="Times New Roman"/>
              <a:cs typeface="Times New Roman"/>
            </a:endParaRPr>
          </a:p>
          <a:p>
            <a:pPr marL="15240" algn="ctr">
              <a:lnSpc>
                <a:spcPct val="100000"/>
              </a:lnSpc>
              <a:spcBef>
                <a:spcPts val="5"/>
              </a:spcBef>
            </a:pPr>
            <a:r>
              <a:rPr sz="450" b="1" spc="65" dirty="0">
                <a:solidFill>
                  <a:srgbClr val="FFFFFF"/>
                </a:solidFill>
                <a:latin typeface="Arial"/>
                <a:cs typeface="Arial"/>
              </a:rPr>
              <a:t>M1</a:t>
            </a:r>
            <a:endParaRPr sz="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r>
              <a:rPr sz="600" b="1" spc="15" dirty="0">
                <a:solidFill>
                  <a:srgbClr val="FFFFFF"/>
                </a:solidFill>
                <a:latin typeface="Arial"/>
                <a:cs typeface="Arial"/>
              </a:rPr>
              <a:t>A5</a:t>
            </a:r>
            <a:endParaRPr sz="600">
              <a:latin typeface="Arial"/>
              <a:cs typeface="Arial"/>
            </a:endParaRPr>
          </a:p>
          <a:p>
            <a:pPr marL="137160" algn="ctr">
              <a:lnSpc>
                <a:spcPct val="100000"/>
              </a:lnSpc>
              <a:spcBef>
                <a:spcPts val="409"/>
              </a:spcBef>
            </a:pPr>
            <a:r>
              <a:rPr sz="450" b="1" spc="30" dirty="0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45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9448384" y="2127397"/>
            <a:ext cx="109220" cy="99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450" b="1" spc="65" dirty="0">
                <a:solidFill>
                  <a:srgbClr val="FFFFFF"/>
                </a:solidFill>
                <a:latin typeface="Arial"/>
                <a:cs typeface="Arial"/>
              </a:rPr>
              <a:t>M1</a:t>
            </a:r>
            <a:endParaRPr sz="45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9267373" y="3467601"/>
            <a:ext cx="147955" cy="99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450" b="1" spc="60" dirty="0">
                <a:solidFill>
                  <a:srgbClr val="FFFFFF"/>
                </a:solidFill>
                <a:latin typeface="Arial"/>
                <a:cs typeface="Arial"/>
              </a:rPr>
              <a:t>M45</a:t>
            </a:r>
            <a:endParaRPr sz="45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9089066" y="1564506"/>
            <a:ext cx="147955" cy="996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450" b="1" spc="60" dirty="0">
                <a:solidFill>
                  <a:srgbClr val="FFFFFF"/>
                </a:solidFill>
                <a:latin typeface="Arial"/>
                <a:cs typeface="Arial"/>
              </a:rPr>
              <a:t>M69</a:t>
            </a:r>
            <a:endParaRPr sz="45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8410123" y="2220370"/>
            <a:ext cx="591185" cy="2413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320"/>
              </a:spcBef>
            </a:pPr>
            <a:r>
              <a:rPr sz="600" b="1" spc="15" dirty="0">
                <a:solidFill>
                  <a:srgbClr val="FFFFFF"/>
                </a:solidFill>
                <a:latin typeface="Arial"/>
                <a:cs typeface="Arial"/>
              </a:rPr>
              <a:t>A5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9"/>
              </a:spcBef>
            </a:pPr>
            <a:r>
              <a:rPr sz="450" b="1" spc="60" dirty="0">
                <a:solidFill>
                  <a:srgbClr val="FFFFFF"/>
                </a:solidFill>
                <a:latin typeface="Arial"/>
                <a:cs typeface="Arial"/>
              </a:rPr>
              <a:t>M69</a:t>
            </a:r>
            <a:endParaRPr sz="45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622742" y="2077321"/>
            <a:ext cx="49530" cy="95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450" b="1" spc="3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45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8309987" y="2687316"/>
            <a:ext cx="964565" cy="330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450" b="1" spc="3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4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6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450" b="1" spc="3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450" dirty="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9445704" y="2583873"/>
            <a:ext cx="85090" cy="95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450" b="1" spc="3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endParaRPr sz="45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8689636" y="2449436"/>
            <a:ext cx="548005" cy="41402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" marR="5080" indent="-1905">
              <a:lnSpc>
                <a:spcPct val="69300"/>
              </a:lnSpc>
              <a:spcBef>
                <a:spcPts val="450"/>
              </a:spcBef>
            </a:pPr>
            <a:r>
              <a:rPr sz="900" b="1" spc="-265" dirty="0">
                <a:solidFill>
                  <a:srgbClr val="231F20"/>
                </a:solidFill>
                <a:latin typeface="Arial"/>
                <a:cs typeface="Arial"/>
              </a:rPr>
              <a:t>MAGNA</a:t>
            </a:r>
            <a:r>
              <a:rPr sz="900" b="1" spc="-1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260" dirty="0">
                <a:solidFill>
                  <a:srgbClr val="231F20"/>
                </a:solidFill>
                <a:latin typeface="Arial"/>
                <a:cs typeface="Arial"/>
              </a:rPr>
              <a:t>PARK </a:t>
            </a:r>
            <a:r>
              <a:rPr sz="900" b="1" spc="-2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b="1" spc="-245" dirty="0">
                <a:solidFill>
                  <a:srgbClr val="231F20"/>
                </a:solidFill>
                <a:latin typeface="Arial"/>
                <a:cs typeface="Arial"/>
              </a:rPr>
              <a:t>L</a:t>
            </a:r>
            <a:r>
              <a:rPr sz="900" b="1" spc="-260" dirty="0">
                <a:solidFill>
                  <a:srgbClr val="231F20"/>
                </a:solidFill>
                <a:latin typeface="Arial"/>
                <a:cs typeface="Arial"/>
              </a:rPr>
              <a:t>U</a:t>
            </a:r>
            <a:r>
              <a:rPr sz="900" b="1" spc="-19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00" b="1" spc="-235" dirty="0">
                <a:solidFill>
                  <a:srgbClr val="231F20"/>
                </a:solidFill>
                <a:latin typeface="Arial"/>
                <a:cs typeface="Arial"/>
              </a:rPr>
              <a:t>TE</a:t>
            </a:r>
            <a:r>
              <a:rPr sz="900" b="1" spc="-275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00" b="1" spc="-360" dirty="0">
                <a:solidFill>
                  <a:srgbClr val="231F20"/>
                </a:solidFill>
                <a:latin typeface="Arial"/>
                <a:cs typeface="Arial"/>
              </a:rPr>
              <a:t>W</a:t>
            </a:r>
            <a:r>
              <a:rPr sz="900" b="1" spc="-290" dirty="0">
                <a:solidFill>
                  <a:srgbClr val="231F20"/>
                </a:solidFill>
                <a:latin typeface="Arial"/>
                <a:cs typeface="Arial"/>
              </a:rPr>
              <a:t>O</a:t>
            </a:r>
            <a:r>
              <a:rPr sz="900" b="1" spc="-254" dirty="0">
                <a:solidFill>
                  <a:srgbClr val="231F20"/>
                </a:solidFill>
                <a:latin typeface="Arial"/>
                <a:cs typeface="Arial"/>
              </a:rPr>
              <a:t>R</a:t>
            </a:r>
            <a:r>
              <a:rPr sz="900" b="1" spc="-215" dirty="0">
                <a:solidFill>
                  <a:srgbClr val="231F20"/>
                </a:solidFill>
                <a:latin typeface="Arial"/>
                <a:cs typeface="Arial"/>
              </a:rPr>
              <a:t>T</a:t>
            </a:r>
            <a:r>
              <a:rPr sz="900" b="1" spc="-229" dirty="0">
                <a:solidFill>
                  <a:srgbClr val="231F20"/>
                </a:solidFill>
                <a:latin typeface="Arial"/>
                <a:cs typeface="Arial"/>
              </a:rPr>
              <a:t>H</a:t>
            </a:r>
            <a:endParaRPr sz="900">
              <a:latin typeface="Arial"/>
              <a:cs typeface="Arial"/>
            </a:endParaRPr>
          </a:p>
          <a:p>
            <a:pPr marL="135890">
              <a:lnSpc>
                <a:spcPct val="100000"/>
              </a:lnSpc>
              <a:spcBef>
                <a:spcPts val="660"/>
              </a:spcBef>
            </a:pPr>
            <a:r>
              <a:rPr sz="450" b="1" spc="65" dirty="0">
                <a:solidFill>
                  <a:srgbClr val="FFFFFF"/>
                </a:solidFill>
                <a:latin typeface="Arial"/>
                <a:cs typeface="Arial"/>
              </a:rPr>
              <a:t>M6</a:t>
            </a:r>
            <a:endParaRPr sz="450">
              <a:latin typeface="Arial"/>
              <a:cs typeface="Arial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8105190" y="1301191"/>
            <a:ext cx="2051050" cy="2399665"/>
          </a:xfrm>
          <a:custGeom>
            <a:avLst/>
            <a:gdLst/>
            <a:ahLst/>
            <a:cxnLst/>
            <a:rect l="l" t="t" r="r" b="b"/>
            <a:pathLst>
              <a:path w="2051050" h="2399665">
                <a:moveTo>
                  <a:pt x="0" y="2399385"/>
                </a:moveTo>
                <a:lnTo>
                  <a:pt x="2050783" y="2399385"/>
                </a:lnTo>
                <a:lnTo>
                  <a:pt x="2050783" y="0"/>
                </a:lnTo>
                <a:lnTo>
                  <a:pt x="0" y="0"/>
                </a:lnTo>
                <a:lnTo>
                  <a:pt x="0" y="2399385"/>
                </a:lnTo>
                <a:close/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 txBox="1"/>
          <p:nvPr/>
        </p:nvSpPr>
        <p:spPr>
          <a:xfrm>
            <a:off x="484099" y="5369305"/>
            <a:ext cx="143002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29259">
              <a:lnSpc>
                <a:spcPct val="100000"/>
              </a:lnSpc>
              <a:spcBef>
                <a:spcPts val="100"/>
              </a:spcBef>
            </a:pPr>
            <a:r>
              <a:rPr sz="1000" b="1" spc="10" dirty="0">
                <a:solidFill>
                  <a:srgbClr val="231F20"/>
                </a:solidFill>
                <a:latin typeface="Arial"/>
                <a:cs typeface="Arial"/>
              </a:rPr>
              <a:t>Magna </a:t>
            </a:r>
            <a:r>
              <a:rPr sz="1000" b="1" spc="-45" dirty="0">
                <a:solidFill>
                  <a:srgbClr val="231F20"/>
                </a:solidFill>
                <a:latin typeface="Arial"/>
                <a:cs typeface="Arial"/>
              </a:rPr>
              <a:t>Park  </a:t>
            </a:r>
            <a:r>
              <a:rPr sz="1000" b="1" spc="5" dirty="0">
                <a:solidFill>
                  <a:srgbClr val="231F20"/>
                </a:solidFill>
                <a:latin typeface="Arial"/>
                <a:cs typeface="Arial"/>
              </a:rPr>
              <a:t>Management 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The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Estate</a:t>
            </a:r>
            <a:r>
              <a:rPr sz="1000" spc="-1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Office  </a:t>
            </a:r>
            <a:r>
              <a:rPr sz="1000" spc="10" dirty="0">
                <a:solidFill>
                  <a:srgbClr val="231F20"/>
                </a:solidFill>
                <a:latin typeface="Arial"/>
                <a:cs typeface="Arial"/>
              </a:rPr>
              <a:t>Harrier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Parkway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Magna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Park,</a:t>
            </a:r>
            <a:r>
              <a:rPr sz="1000" spc="-1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Lutterworth 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Leicester 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LE17</a:t>
            </a:r>
            <a:r>
              <a:rPr sz="10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4XT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T: </a:t>
            </a:r>
            <a:r>
              <a:rPr sz="1000" spc="20" dirty="0">
                <a:solidFill>
                  <a:srgbClr val="231F20"/>
                </a:solidFill>
                <a:latin typeface="Arial"/>
                <a:cs typeface="Arial"/>
              </a:rPr>
              <a:t>01455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GB" sz="1000" spc="20" dirty="0" smtClean="0">
                <a:solidFill>
                  <a:srgbClr val="231F20"/>
                </a:solidFill>
                <a:latin typeface="Arial"/>
                <a:cs typeface="Arial"/>
              </a:rPr>
              <a:t>247541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585735" y="2623962"/>
            <a:ext cx="379095" cy="27051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4925" marR="5080" indent="-22860">
              <a:lnSpc>
                <a:spcPct val="78700"/>
              </a:lnSpc>
              <a:spcBef>
                <a:spcPts val="330"/>
              </a:spcBef>
            </a:pPr>
            <a:r>
              <a:rPr sz="900" spc="-110" dirty="0">
                <a:solidFill>
                  <a:srgbClr val="231F20"/>
                </a:solidFill>
                <a:latin typeface="Arial"/>
                <a:cs typeface="Arial"/>
              </a:rPr>
              <a:t>Unit</a:t>
            </a:r>
            <a:r>
              <a:rPr sz="90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45" dirty="0">
                <a:solidFill>
                  <a:srgbClr val="231F20"/>
                </a:solidFill>
                <a:latin typeface="Arial"/>
                <a:cs typeface="Arial"/>
              </a:rPr>
              <a:t>5320  </a:t>
            </a:r>
            <a:r>
              <a:rPr sz="900" spc="-125" dirty="0">
                <a:solidFill>
                  <a:srgbClr val="231F20"/>
                </a:solidFill>
                <a:latin typeface="Arial"/>
                <a:cs typeface="Arial"/>
              </a:rPr>
              <a:t>(Vacant)</a:t>
            </a:r>
            <a:endParaRPr sz="90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423140" y="5306529"/>
            <a:ext cx="379095" cy="27051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4925" marR="5080" indent="-22860">
              <a:lnSpc>
                <a:spcPct val="78700"/>
              </a:lnSpc>
              <a:spcBef>
                <a:spcPts val="330"/>
              </a:spcBef>
            </a:pPr>
            <a:r>
              <a:rPr sz="900" spc="-110" dirty="0">
                <a:solidFill>
                  <a:srgbClr val="231F20"/>
                </a:solidFill>
                <a:latin typeface="Arial"/>
                <a:cs typeface="Arial"/>
              </a:rPr>
              <a:t>Unit</a:t>
            </a:r>
            <a:r>
              <a:rPr sz="900" spc="-1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145" dirty="0">
                <a:solidFill>
                  <a:srgbClr val="231F20"/>
                </a:solidFill>
                <a:latin typeface="Arial"/>
                <a:cs typeface="Arial"/>
              </a:rPr>
              <a:t>2400  </a:t>
            </a:r>
            <a:r>
              <a:rPr sz="900" spc="-125" dirty="0">
                <a:solidFill>
                  <a:srgbClr val="231F20"/>
                </a:solidFill>
                <a:latin typeface="Arial"/>
                <a:cs typeface="Arial"/>
              </a:rPr>
              <a:t>(Vacant)</a:t>
            </a:r>
            <a:endParaRPr sz="900"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878465" y="3511805"/>
            <a:ext cx="319380" cy="13661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430399" y="4986005"/>
            <a:ext cx="319380" cy="136618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18400" y="426255"/>
            <a:ext cx="216535" cy="309880"/>
          </a:xfrm>
          <a:custGeom>
            <a:avLst/>
            <a:gdLst/>
            <a:ahLst/>
            <a:cxnLst/>
            <a:rect l="l" t="t" r="r" b="b"/>
            <a:pathLst>
              <a:path w="216534" h="309880">
                <a:moveTo>
                  <a:pt x="57823" y="0"/>
                </a:moveTo>
                <a:lnTo>
                  <a:pt x="1828" y="0"/>
                </a:lnTo>
                <a:lnTo>
                  <a:pt x="0" y="1816"/>
                </a:lnTo>
                <a:lnTo>
                  <a:pt x="0" y="307784"/>
                </a:lnTo>
                <a:lnTo>
                  <a:pt x="1828" y="309600"/>
                </a:lnTo>
                <a:lnTo>
                  <a:pt x="51447" y="309600"/>
                </a:lnTo>
                <a:lnTo>
                  <a:pt x="53276" y="307784"/>
                </a:lnTo>
                <a:lnTo>
                  <a:pt x="53276" y="126110"/>
                </a:lnTo>
                <a:lnTo>
                  <a:pt x="96428" y="126110"/>
                </a:lnTo>
                <a:lnTo>
                  <a:pt x="61010" y="4546"/>
                </a:lnTo>
                <a:lnTo>
                  <a:pt x="60109" y="1358"/>
                </a:lnTo>
                <a:lnTo>
                  <a:pt x="57823" y="0"/>
                </a:lnTo>
                <a:close/>
              </a:path>
              <a:path w="216534" h="309880">
                <a:moveTo>
                  <a:pt x="216268" y="126110"/>
                </a:moveTo>
                <a:lnTo>
                  <a:pt x="163004" y="126110"/>
                </a:lnTo>
                <a:lnTo>
                  <a:pt x="163004" y="307784"/>
                </a:lnTo>
                <a:lnTo>
                  <a:pt x="164820" y="309600"/>
                </a:lnTo>
                <a:lnTo>
                  <a:pt x="214452" y="309600"/>
                </a:lnTo>
                <a:lnTo>
                  <a:pt x="216268" y="307784"/>
                </a:lnTo>
                <a:lnTo>
                  <a:pt x="216268" y="126110"/>
                </a:lnTo>
                <a:close/>
              </a:path>
              <a:path w="216534" h="309880">
                <a:moveTo>
                  <a:pt x="96428" y="126110"/>
                </a:moveTo>
                <a:lnTo>
                  <a:pt x="56007" y="126110"/>
                </a:lnTo>
                <a:lnTo>
                  <a:pt x="89700" y="249961"/>
                </a:lnTo>
                <a:lnTo>
                  <a:pt x="90601" y="252691"/>
                </a:lnTo>
                <a:lnTo>
                  <a:pt x="92430" y="254507"/>
                </a:lnTo>
                <a:lnTo>
                  <a:pt x="123850" y="254507"/>
                </a:lnTo>
                <a:lnTo>
                  <a:pt x="125666" y="252691"/>
                </a:lnTo>
                <a:lnTo>
                  <a:pt x="126580" y="249961"/>
                </a:lnTo>
                <a:lnTo>
                  <a:pt x="149116" y="167093"/>
                </a:lnTo>
                <a:lnTo>
                  <a:pt x="108369" y="167093"/>
                </a:lnTo>
                <a:lnTo>
                  <a:pt x="96428" y="126110"/>
                </a:lnTo>
                <a:close/>
              </a:path>
              <a:path w="216534" h="309880">
                <a:moveTo>
                  <a:pt x="214452" y="0"/>
                </a:moveTo>
                <a:lnTo>
                  <a:pt x="158902" y="0"/>
                </a:lnTo>
                <a:lnTo>
                  <a:pt x="156629" y="1358"/>
                </a:lnTo>
                <a:lnTo>
                  <a:pt x="155714" y="4546"/>
                </a:lnTo>
                <a:lnTo>
                  <a:pt x="110185" y="167093"/>
                </a:lnTo>
                <a:lnTo>
                  <a:pt x="149116" y="167093"/>
                </a:lnTo>
                <a:lnTo>
                  <a:pt x="160261" y="126110"/>
                </a:lnTo>
                <a:lnTo>
                  <a:pt x="216268" y="126110"/>
                </a:lnTo>
                <a:lnTo>
                  <a:pt x="216268" y="1816"/>
                </a:lnTo>
                <a:lnTo>
                  <a:pt x="214452" y="0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59246" y="426248"/>
            <a:ext cx="198755" cy="309880"/>
          </a:xfrm>
          <a:custGeom>
            <a:avLst/>
            <a:gdLst/>
            <a:ahLst/>
            <a:cxnLst/>
            <a:rect l="l" t="t" r="r" b="b"/>
            <a:pathLst>
              <a:path w="198755" h="309880">
                <a:moveTo>
                  <a:pt x="129311" y="0"/>
                </a:moveTo>
                <a:lnTo>
                  <a:pt x="70129" y="0"/>
                </a:lnTo>
                <a:lnTo>
                  <a:pt x="68757" y="1828"/>
                </a:lnTo>
                <a:lnTo>
                  <a:pt x="67843" y="4559"/>
                </a:lnTo>
                <a:lnTo>
                  <a:pt x="457" y="305053"/>
                </a:lnTo>
                <a:lnTo>
                  <a:pt x="0" y="307784"/>
                </a:lnTo>
                <a:lnTo>
                  <a:pt x="1371" y="309613"/>
                </a:lnTo>
                <a:lnTo>
                  <a:pt x="57835" y="309613"/>
                </a:lnTo>
                <a:lnTo>
                  <a:pt x="59194" y="307784"/>
                </a:lnTo>
                <a:lnTo>
                  <a:pt x="59651" y="305053"/>
                </a:lnTo>
                <a:lnTo>
                  <a:pt x="70129" y="249046"/>
                </a:lnTo>
                <a:lnTo>
                  <a:pt x="185677" y="249046"/>
                </a:lnTo>
                <a:lnTo>
                  <a:pt x="175202" y="201701"/>
                </a:lnTo>
                <a:lnTo>
                  <a:pt x="78778" y="201701"/>
                </a:lnTo>
                <a:lnTo>
                  <a:pt x="99263" y="94246"/>
                </a:lnTo>
                <a:lnTo>
                  <a:pt x="151428" y="94246"/>
                </a:lnTo>
                <a:lnTo>
                  <a:pt x="131584" y="4559"/>
                </a:lnTo>
                <a:lnTo>
                  <a:pt x="131140" y="1828"/>
                </a:lnTo>
                <a:lnTo>
                  <a:pt x="129311" y="0"/>
                </a:lnTo>
                <a:close/>
              </a:path>
              <a:path w="198755" h="309880">
                <a:moveTo>
                  <a:pt x="185677" y="249046"/>
                </a:moveTo>
                <a:lnTo>
                  <a:pt x="128854" y="249046"/>
                </a:lnTo>
                <a:lnTo>
                  <a:pt x="138874" y="305053"/>
                </a:lnTo>
                <a:lnTo>
                  <a:pt x="139331" y="307784"/>
                </a:lnTo>
                <a:lnTo>
                  <a:pt x="140690" y="309613"/>
                </a:lnTo>
                <a:lnTo>
                  <a:pt x="197154" y="309613"/>
                </a:lnTo>
                <a:lnTo>
                  <a:pt x="198513" y="307784"/>
                </a:lnTo>
                <a:lnTo>
                  <a:pt x="198069" y="305053"/>
                </a:lnTo>
                <a:lnTo>
                  <a:pt x="185677" y="249046"/>
                </a:lnTo>
                <a:close/>
              </a:path>
              <a:path w="198755" h="309880">
                <a:moveTo>
                  <a:pt x="151428" y="94246"/>
                </a:moveTo>
                <a:lnTo>
                  <a:pt x="100634" y="94246"/>
                </a:lnTo>
                <a:lnTo>
                  <a:pt x="120205" y="201701"/>
                </a:lnTo>
                <a:lnTo>
                  <a:pt x="175202" y="201701"/>
                </a:lnTo>
                <a:lnTo>
                  <a:pt x="151428" y="94246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970518" y="422150"/>
            <a:ext cx="170815" cy="318135"/>
          </a:xfrm>
          <a:custGeom>
            <a:avLst/>
            <a:gdLst/>
            <a:ahLst/>
            <a:cxnLst/>
            <a:rect l="l" t="t" r="r" b="b"/>
            <a:pathLst>
              <a:path w="170815" h="318134">
                <a:moveTo>
                  <a:pt x="85598" y="0"/>
                </a:moveTo>
                <a:lnTo>
                  <a:pt x="34490" y="13317"/>
                </a:lnTo>
                <a:lnTo>
                  <a:pt x="5918" y="51904"/>
                </a:lnTo>
                <a:lnTo>
                  <a:pt x="285" y="110617"/>
                </a:lnTo>
                <a:lnTo>
                  <a:pt x="0" y="158902"/>
                </a:lnTo>
                <a:lnTo>
                  <a:pt x="285" y="207187"/>
                </a:lnTo>
                <a:lnTo>
                  <a:pt x="3075" y="254241"/>
                </a:lnTo>
                <a:lnTo>
                  <a:pt x="34490" y="304487"/>
                </a:lnTo>
                <a:lnTo>
                  <a:pt x="85598" y="317804"/>
                </a:lnTo>
                <a:lnTo>
                  <a:pt x="113401" y="314425"/>
                </a:lnTo>
                <a:lnTo>
                  <a:pt x="135910" y="304430"/>
                </a:lnTo>
                <a:lnTo>
                  <a:pt x="152954" y="288031"/>
                </a:lnTo>
                <a:lnTo>
                  <a:pt x="164363" y="265442"/>
                </a:lnTo>
                <a:lnTo>
                  <a:pt x="164734" y="264083"/>
                </a:lnTo>
                <a:lnTo>
                  <a:pt x="86969" y="264083"/>
                </a:lnTo>
                <a:lnTo>
                  <a:pt x="78846" y="263015"/>
                </a:lnTo>
                <a:lnTo>
                  <a:pt x="60688" y="207187"/>
                </a:lnTo>
                <a:lnTo>
                  <a:pt x="60620" y="188036"/>
                </a:lnTo>
                <a:lnTo>
                  <a:pt x="60684" y="110617"/>
                </a:lnTo>
                <a:lnTo>
                  <a:pt x="63284" y="68300"/>
                </a:lnTo>
                <a:lnTo>
                  <a:pt x="86055" y="53733"/>
                </a:lnTo>
                <a:lnTo>
                  <a:pt x="163517" y="53733"/>
                </a:lnTo>
                <a:lnTo>
                  <a:pt x="161209" y="43794"/>
                </a:lnTo>
                <a:lnTo>
                  <a:pt x="144499" y="19691"/>
                </a:lnTo>
                <a:lnTo>
                  <a:pt x="119166" y="4979"/>
                </a:lnTo>
                <a:lnTo>
                  <a:pt x="85598" y="0"/>
                </a:lnTo>
                <a:close/>
              </a:path>
              <a:path w="170815" h="318134">
                <a:moveTo>
                  <a:pt x="168910" y="140690"/>
                </a:moveTo>
                <a:lnTo>
                  <a:pt x="88328" y="140690"/>
                </a:lnTo>
                <a:lnTo>
                  <a:pt x="86512" y="142506"/>
                </a:lnTo>
                <a:lnTo>
                  <a:pt x="86512" y="188036"/>
                </a:lnTo>
                <a:lnTo>
                  <a:pt x="88328" y="189865"/>
                </a:lnTo>
                <a:lnTo>
                  <a:pt x="112458" y="189865"/>
                </a:lnTo>
                <a:lnTo>
                  <a:pt x="113372" y="190779"/>
                </a:lnTo>
                <a:lnTo>
                  <a:pt x="112688" y="235510"/>
                </a:lnTo>
                <a:lnTo>
                  <a:pt x="86969" y="264083"/>
                </a:lnTo>
                <a:lnTo>
                  <a:pt x="164734" y="264083"/>
                </a:lnTo>
                <a:lnTo>
                  <a:pt x="167475" y="254048"/>
                </a:lnTo>
                <a:lnTo>
                  <a:pt x="169425" y="236818"/>
                </a:lnTo>
                <a:lnTo>
                  <a:pt x="170447" y="207187"/>
                </a:lnTo>
                <a:lnTo>
                  <a:pt x="170738" y="158902"/>
                </a:lnTo>
                <a:lnTo>
                  <a:pt x="170738" y="142506"/>
                </a:lnTo>
                <a:lnTo>
                  <a:pt x="168910" y="140690"/>
                </a:lnTo>
                <a:close/>
              </a:path>
              <a:path w="170815" h="318134">
                <a:moveTo>
                  <a:pt x="163517" y="53733"/>
                </a:moveTo>
                <a:lnTo>
                  <a:pt x="86055" y="53733"/>
                </a:lnTo>
                <a:lnTo>
                  <a:pt x="96449" y="55717"/>
                </a:lnTo>
                <a:lnTo>
                  <a:pt x="104324" y="61755"/>
                </a:lnTo>
                <a:lnTo>
                  <a:pt x="109550" y="71977"/>
                </a:lnTo>
                <a:lnTo>
                  <a:pt x="112001" y="86512"/>
                </a:lnTo>
                <a:lnTo>
                  <a:pt x="112458" y="89700"/>
                </a:lnTo>
                <a:lnTo>
                  <a:pt x="114274" y="91059"/>
                </a:lnTo>
                <a:lnTo>
                  <a:pt x="168008" y="81953"/>
                </a:lnTo>
                <a:lnTo>
                  <a:pt x="169379" y="79679"/>
                </a:lnTo>
                <a:lnTo>
                  <a:pt x="168910" y="76949"/>
                </a:lnTo>
                <a:lnTo>
                  <a:pt x="163517" y="53733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177679" y="426255"/>
            <a:ext cx="173990" cy="309880"/>
          </a:xfrm>
          <a:custGeom>
            <a:avLst/>
            <a:gdLst/>
            <a:ahLst/>
            <a:cxnLst/>
            <a:rect l="l" t="t" r="r" b="b"/>
            <a:pathLst>
              <a:path w="173990" h="309880">
                <a:moveTo>
                  <a:pt x="65112" y="0"/>
                </a:moveTo>
                <a:lnTo>
                  <a:pt x="1828" y="0"/>
                </a:lnTo>
                <a:lnTo>
                  <a:pt x="0" y="1816"/>
                </a:lnTo>
                <a:lnTo>
                  <a:pt x="0" y="307784"/>
                </a:lnTo>
                <a:lnTo>
                  <a:pt x="1828" y="309600"/>
                </a:lnTo>
                <a:lnTo>
                  <a:pt x="50546" y="309600"/>
                </a:lnTo>
                <a:lnTo>
                  <a:pt x="52362" y="307784"/>
                </a:lnTo>
                <a:lnTo>
                  <a:pt x="52362" y="110629"/>
                </a:lnTo>
                <a:lnTo>
                  <a:pt x="95916" y="110629"/>
                </a:lnTo>
                <a:lnTo>
                  <a:pt x="67843" y="4546"/>
                </a:lnTo>
                <a:lnTo>
                  <a:pt x="66929" y="1358"/>
                </a:lnTo>
                <a:lnTo>
                  <a:pt x="65112" y="0"/>
                </a:lnTo>
                <a:close/>
              </a:path>
              <a:path w="173990" h="309880">
                <a:moveTo>
                  <a:pt x="95916" y="110629"/>
                </a:moveTo>
                <a:lnTo>
                  <a:pt x="54635" y="110629"/>
                </a:lnTo>
                <a:lnTo>
                  <a:pt x="108369" y="305053"/>
                </a:lnTo>
                <a:lnTo>
                  <a:pt x="109270" y="308228"/>
                </a:lnTo>
                <a:lnTo>
                  <a:pt x="111099" y="309600"/>
                </a:lnTo>
                <a:lnTo>
                  <a:pt x="172110" y="309600"/>
                </a:lnTo>
                <a:lnTo>
                  <a:pt x="173926" y="307784"/>
                </a:lnTo>
                <a:lnTo>
                  <a:pt x="173926" y="198958"/>
                </a:lnTo>
                <a:lnTo>
                  <a:pt x="119291" y="198958"/>
                </a:lnTo>
                <a:lnTo>
                  <a:pt x="95916" y="110629"/>
                </a:lnTo>
                <a:close/>
              </a:path>
              <a:path w="173990" h="309880">
                <a:moveTo>
                  <a:pt x="172110" y="0"/>
                </a:moveTo>
                <a:lnTo>
                  <a:pt x="123393" y="0"/>
                </a:lnTo>
                <a:lnTo>
                  <a:pt x="121564" y="1816"/>
                </a:lnTo>
                <a:lnTo>
                  <a:pt x="121564" y="198958"/>
                </a:lnTo>
                <a:lnTo>
                  <a:pt x="173926" y="198958"/>
                </a:lnTo>
                <a:lnTo>
                  <a:pt x="173926" y="1816"/>
                </a:lnTo>
                <a:lnTo>
                  <a:pt x="172110" y="0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376205" y="426248"/>
            <a:ext cx="198755" cy="309880"/>
          </a:xfrm>
          <a:custGeom>
            <a:avLst/>
            <a:gdLst/>
            <a:ahLst/>
            <a:cxnLst/>
            <a:rect l="l" t="t" r="r" b="b"/>
            <a:pathLst>
              <a:path w="198755" h="309880">
                <a:moveTo>
                  <a:pt x="129298" y="0"/>
                </a:moveTo>
                <a:lnTo>
                  <a:pt x="70103" y="0"/>
                </a:lnTo>
                <a:lnTo>
                  <a:pt x="68745" y="1828"/>
                </a:lnTo>
                <a:lnTo>
                  <a:pt x="67830" y="4559"/>
                </a:lnTo>
                <a:lnTo>
                  <a:pt x="444" y="305053"/>
                </a:lnTo>
                <a:lnTo>
                  <a:pt x="0" y="307784"/>
                </a:lnTo>
                <a:lnTo>
                  <a:pt x="1358" y="309613"/>
                </a:lnTo>
                <a:lnTo>
                  <a:pt x="57823" y="309613"/>
                </a:lnTo>
                <a:lnTo>
                  <a:pt x="59181" y="307784"/>
                </a:lnTo>
                <a:lnTo>
                  <a:pt x="59639" y="305053"/>
                </a:lnTo>
                <a:lnTo>
                  <a:pt x="70103" y="249046"/>
                </a:lnTo>
                <a:lnTo>
                  <a:pt x="185664" y="249046"/>
                </a:lnTo>
                <a:lnTo>
                  <a:pt x="175189" y="201701"/>
                </a:lnTo>
                <a:lnTo>
                  <a:pt x="78752" y="201701"/>
                </a:lnTo>
                <a:lnTo>
                  <a:pt x="99250" y="94246"/>
                </a:lnTo>
                <a:lnTo>
                  <a:pt x="151415" y="94246"/>
                </a:lnTo>
                <a:lnTo>
                  <a:pt x="131572" y="4559"/>
                </a:lnTo>
                <a:lnTo>
                  <a:pt x="131114" y="1828"/>
                </a:lnTo>
                <a:lnTo>
                  <a:pt x="129298" y="0"/>
                </a:lnTo>
                <a:close/>
              </a:path>
              <a:path w="198755" h="309880">
                <a:moveTo>
                  <a:pt x="185664" y="249046"/>
                </a:moveTo>
                <a:lnTo>
                  <a:pt x="128841" y="249046"/>
                </a:lnTo>
                <a:lnTo>
                  <a:pt x="138861" y="305053"/>
                </a:lnTo>
                <a:lnTo>
                  <a:pt x="139319" y="307784"/>
                </a:lnTo>
                <a:lnTo>
                  <a:pt x="140677" y="309613"/>
                </a:lnTo>
                <a:lnTo>
                  <a:pt x="197142" y="309613"/>
                </a:lnTo>
                <a:lnTo>
                  <a:pt x="198501" y="307784"/>
                </a:lnTo>
                <a:lnTo>
                  <a:pt x="198056" y="305053"/>
                </a:lnTo>
                <a:lnTo>
                  <a:pt x="185664" y="249046"/>
                </a:lnTo>
                <a:close/>
              </a:path>
              <a:path w="198755" h="309880">
                <a:moveTo>
                  <a:pt x="151415" y="94246"/>
                </a:moveTo>
                <a:lnTo>
                  <a:pt x="100622" y="94246"/>
                </a:lnTo>
                <a:lnTo>
                  <a:pt x="120192" y="201701"/>
                </a:lnTo>
                <a:lnTo>
                  <a:pt x="175189" y="201701"/>
                </a:lnTo>
                <a:lnTo>
                  <a:pt x="151415" y="94246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688085" y="426248"/>
            <a:ext cx="168910" cy="309880"/>
          </a:xfrm>
          <a:custGeom>
            <a:avLst/>
            <a:gdLst/>
            <a:ahLst/>
            <a:cxnLst/>
            <a:rect l="l" t="t" r="r" b="b"/>
            <a:pathLst>
              <a:path w="168910" h="309880">
                <a:moveTo>
                  <a:pt x="77406" y="0"/>
                </a:moveTo>
                <a:lnTo>
                  <a:pt x="1816" y="0"/>
                </a:lnTo>
                <a:lnTo>
                  <a:pt x="0" y="1816"/>
                </a:lnTo>
                <a:lnTo>
                  <a:pt x="0" y="307784"/>
                </a:lnTo>
                <a:lnTo>
                  <a:pt x="1816" y="309613"/>
                </a:lnTo>
                <a:lnTo>
                  <a:pt x="57823" y="309613"/>
                </a:lnTo>
                <a:lnTo>
                  <a:pt x="59639" y="307784"/>
                </a:lnTo>
                <a:lnTo>
                  <a:pt x="59639" y="195783"/>
                </a:lnTo>
                <a:lnTo>
                  <a:pt x="60553" y="194868"/>
                </a:lnTo>
                <a:lnTo>
                  <a:pt x="77406" y="194868"/>
                </a:lnTo>
                <a:lnTo>
                  <a:pt x="114871" y="189504"/>
                </a:lnTo>
                <a:lnTo>
                  <a:pt x="143590" y="172445"/>
                </a:lnTo>
                <a:lnTo>
                  <a:pt x="161820" y="142506"/>
                </a:lnTo>
                <a:lnTo>
                  <a:pt x="60553" y="142506"/>
                </a:lnTo>
                <a:lnTo>
                  <a:pt x="59639" y="141605"/>
                </a:lnTo>
                <a:lnTo>
                  <a:pt x="59639" y="53276"/>
                </a:lnTo>
                <a:lnTo>
                  <a:pt x="60553" y="52362"/>
                </a:lnTo>
                <a:lnTo>
                  <a:pt x="162131" y="52362"/>
                </a:lnTo>
                <a:lnTo>
                  <a:pt x="144105" y="22251"/>
                </a:lnTo>
                <a:lnTo>
                  <a:pt x="115449" y="5299"/>
                </a:lnTo>
                <a:lnTo>
                  <a:pt x="77406" y="0"/>
                </a:lnTo>
                <a:close/>
              </a:path>
              <a:path w="168910" h="309880">
                <a:moveTo>
                  <a:pt x="162131" y="52362"/>
                </a:moveTo>
                <a:lnTo>
                  <a:pt x="75577" y="52362"/>
                </a:lnTo>
                <a:lnTo>
                  <a:pt x="90564" y="54475"/>
                </a:lnTo>
                <a:lnTo>
                  <a:pt x="100901" y="61753"/>
                </a:lnTo>
                <a:lnTo>
                  <a:pt x="106885" y="75604"/>
                </a:lnTo>
                <a:lnTo>
                  <a:pt x="108813" y="97434"/>
                </a:lnTo>
                <a:lnTo>
                  <a:pt x="106885" y="119269"/>
                </a:lnTo>
                <a:lnTo>
                  <a:pt x="100901" y="133119"/>
                </a:lnTo>
                <a:lnTo>
                  <a:pt x="90564" y="140395"/>
                </a:lnTo>
                <a:lnTo>
                  <a:pt x="75577" y="142506"/>
                </a:lnTo>
                <a:lnTo>
                  <a:pt x="161820" y="142506"/>
                </a:lnTo>
                <a:lnTo>
                  <a:pt x="161983" y="142239"/>
                </a:lnTo>
                <a:lnTo>
                  <a:pt x="168465" y="97434"/>
                </a:lnTo>
                <a:lnTo>
                  <a:pt x="162176" y="52436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848349" y="426248"/>
            <a:ext cx="198755" cy="309880"/>
          </a:xfrm>
          <a:custGeom>
            <a:avLst/>
            <a:gdLst/>
            <a:ahLst/>
            <a:cxnLst/>
            <a:rect l="l" t="t" r="r" b="b"/>
            <a:pathLst>
              <a:path w="198755" h="309880">
                <a:moveTo>
                  <a:pt x="129311" y="0"/>
                </a:moveTo>
                <a:lnTo>
                  <a:pt x="70129" y="0"/>
                </a:lnTo>
                <a:lnTo>
                  <a:pt x="68757" y="1828"/>
                </a:lnTo>
                <a:lnTo>
                  <a:pt x="67843" y="4559"/>
                </a:lnTo>
                <a:lnTo>
                  <a:pt x="457" y="305053"/>
                </a:lnTo>
                <a:lnTo>
                  <a:pt x="0" y="307784"/>
                </a:lnTo>
                <a:lnTo>
                  <a:pt x="1371" y="309613"/>
                </a:lnTo>
                <a:lnTo>
                  <a:pt x="57823" y="309613"/>
                </a:lnTo>
                <a:lnTo>
                  <a:pt x="59194" y="307784"/>
                </a:lnTo>
                <a:lnTo>
                  <a:pt x="59651" y="305053"/>
                </a:lnTo>
                <a:lnTo>
                  <a:pt x="70129" y="249046"/>
                </a:lnTo>
                <a:lnTo>
                  <a:pt x="185667" y="249046"/>
                </a:lnTo>
                <a:lnTo>
                  <a:pt x="175194" y="201701"/>
                </a:lnTo>
                <a:lnTo>
                  <a:pt x="78765" y="201701"/>
                </a:lnTo>
                <a:lnTo>
                  <a:pt x="99263" y="94246"/>
                </a:lnTo>
                <a:lnTo>
                  <a:pt x="151424" y="94246"/>
                </a:lnTo>
                <a:lnTo>
                  <a:pt x="131584" y="4559"/>
                </a:lnTo>
                <a:lnTo>
                  <a:pt x="131127" y="1828"/>
                </a:lnTo>
                <a:lnTo>
                  <a:pt x="129311" y="0"/>
                </a:lnTo>
                <a:close/>
              </a:path>
              <a:path w="198755" h="309880">
                <a:moveTo>
                  <a:pt x="185667" y="249046"/>
                </a:moveTo>
                <a:lnTo>
                  <a:pt x="128854" y="249046"/>
                </a:lnTo>
                <a:lnTo>
                  <a:pt x="138874" y="305053"/>
                </a:lnTo>
                <a:lnTo>
                  <a:pt x="139331" y="307784"/>
                </a:lnTo>
                <a:lnTo>
                  <a:pt x="140690" y="309613"/>
                </a:lnTo>
                <a:lnTo>
                  <a:pt x="197142" y="309613"/>
                </a:lnTo>
                <a:lnTo>
                  <a:pt x="198513" y="307784"/>
                </a:lnTo>
                <a:lnTo>
                  <a:pt x="198056" y="305053"/>
                </a:lnTo>
                <a:lnTo>
                  <a:pt x="185667" y="249046"/>
                </a:lnTo>
                <a:close/>
              </a:path>
              <a:path w="198755" h="309880">
                <a:moveTo>
                  <a:pt x="151424" y="94246"/>
                </a:moveTo>
                <a:lnTo>
                  <a:pt x="100622" y="94246"/>
                </a:lnTo>
                <a:lnTo>
                  <a:pt x="120205" y="201701"/>
                </a:lnTo>
                <a:lnTo>
                  <a:pt x="175194" y="201701"/>
                </a:lnTo>
                <a:lnTo>
                  <a:pt x="151424" y="94246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071456" y="426248"/>
            <a:ext cx="177800" cy="309880"/>
          </a:xfrm>
          <a:custGeom>
            <a:avLst/>
            <a:gdLst/>
            <a:ahLst/>
            <a:cxnLst/>
            <a:rect l="l" t="t" r="r" b="b"/>
            <a:pathLst>
              <a:path w="177800" h="309880">
                <a:moveTo>
                  <a:pt x="78308" y="0"/>
                </a:moveTo>
                <a:lnTo>
                  <a:pt x="1816" y="0"/>
                </a:lnTo>
                <a:lnTo>
                  <a:pt x="0" y="1828"/>
                </a:lnTo>
                <a:lnTo>
                  <a:pt x="0" y="307784"/>
                </a:lnTo>
                <a:lnTo>
                  <a:pt x="1816" y="309613"/>
                </a:lnTo>
                <a:lnTo>
                  <a:pt x="57823" y="309613"/>
                </a:lnTo>
                <a:lnTo>
                  <a:pt x="59639" y="307784"/>
                </a:lnTo>
                <a:lnTo>
                  <a:pt x="59639" y="189407"/>
                </a:lnTo>
                <a:lnTo>
                  <a:pt x="60553" y="188493"/>
                </a:lnTo>
                <a:lnTo>
                  <a:pt x="139018" y="188493"/>
                </a:lnTo>
                <a:lnTo>
                  <a:pt x="134315" y="173926"/>
                </a:lnTo>
                <a:lnTo>
                  <a:pt x="148748" y="160908"/>
                </a:lnTo>
                <a:lnTo>
                  <a:pt x="159637" y="143535"/>
                </a:lnTo>
                <a:lnTo>
                  <a:pt x="161667" y="137045"/>
                </a:lnTo>
                <a:lnTo>
                  <a:pt x="60553" y="137045"/>
                </a:lnTo>
                <a:lnTo>
                  <a:pt x="59639" y="136143"/>
                </a:lnTo>
                <a:lnTo>
                  <a:pt x="59639" y="53276"/>
                </a:lnTo>
                <a:lnTo>
                  <a:pt x="60553" y="52362"/>
                </a:lnTo>
                <a:lnTo>
                  <a:pt x="162714" y="52362"/>
                </a:lnTo>
                <a:lnTo>
                  <a:pt x="162500" y="50904"/>
                </a:lnTo>
                <a:lnTo>
                  <a:pt x="144268" y="21572"/>
                </a:lnTo>
                <a:lnTo>
                  <a:pt x="115706" y="5130"/>
                </a:lnTo>
                <a:lnTo>
                  <a:pt x="78308" y="0"/>
                </a:lnTo>
                <a:close/>
              </a:path>
              <a:path w="177800" h="309880">
                <a:moveTo>
                  <a:pt x="139018" y="188493"/>
                </a:moveTo>
                <a:lnTo>
                  <a:pt x="79679" y="188493"/>
                </a:lnTo>
                <a:lnTo>
                  <a:pt x="114731" y="305968"/>
                </a:lnTo>
                <a:lnTo>
                  <a:pt x="115646" y="308698"/>
                </a:lnTo>
                <a:lnTo>
                  <a:pt x="117005" y="309613"/>
                </a:lnTo>
                <a:lnTo>
                  <a:pt x="176657" y="309613"/>
                </a:lnTo>
                <a:lnTo>
                  <a:pt x="177571" y="307327"/>
                </a:lnTo>
                <a:lnTo>
                  <a:pt x="176657" y="305053"/>
                </a:lnTo>
                <a:lnTo>
                  <a:pt x="139018" y="188493"/>
                </a:lnTo>
                <a:close/>
              </a:path>
              <a:path w="177800" h="309880">
                <a:moveTo>
                  <a:pt x="162714" y="52362"/>
                </a:moveTo>
                <a:lnTo>
                  <a:pt x="75577" y="52362"/>
                </a:lnTo>
                <a:lnTo>
                  <a:pt x="90564" y="54432"/>
                </a:lnTo>
                <a:lnTo>
                  <a:pt x="100901" y="61412"/>
                </a:lnTo>
                <a:lnTo>
                  <a:pt x="106885" y="74452"/>
                </a:lnTo>
                <a:lnTo>
                  <a:pt x="108813" y="94703"/>
                </a:lnTo>
                <a:lnTo>
                  <a:pt x="106885" y="115148"/>
                </a:lnTo>
                <a:lnTo>
                  <a:pt x="100901" y="128166"/>
                </a:lnTo>
                <a:lnTo>
                  <a:pt x="90564" y="135039"/>
                </a:lnTo>
                <a:lnTo>
                  <a:pt x="75577" y="137045"/>
                </a:lnTo>
                <a:lnTo>
                  <a:pt x="161667" y="137045"/>
                </a:lnTo>
                <a:lnTo>
                  <a:pt x="166513" y="121552"/>
                </a:lnTo>
                <a:lnTo>
                  <a:pt x="168910" y="94703"/>
                </a:lnTo>
                <a:lnTo>
                  <a:pt x="162714" y="52362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278155" y="426255"/>
            <a:ext cx="186055" cy="309880"/>
          </a:xfrm>
          <a:custGeom>
            <a:avLst/>
            <a:gdLst/>
            <a:ahLst/>
            <a:cxnLst/>
            <a:rect l="l" t="t" r="r" b="b"/>
            <a:pathLst>
              <a:path w="186055" h="309880">
                <a:moveTo>
                  <a:pt x="57823" y="0"/>
                </a:moveTo>
                <a:lnTo>
                  <a:pt x="1816" y="0"/>
                </a:lnTo>
                <a:lnTo>
                  <a:pt x="0" y="1816"/>
                </a:lnTo>
                <a:lnTo>
                  <a:pt x="0" y="307784"/>
                </a:lnTo>
                <a:lnTo>
                  <a:pt x="1816" y="309600"/>
                </a:lnTo>
                <a:lnTo>
                  <a:pt x="57823" y="309600"/>
                </a:lnTo>
                <a:lnTo>
                  <a:pt x="59651" y="307784"/>
                </a:lnTo>
                <a:lnTo>
                  <a:pt x="59651" y="221272"/>
                </a:lnTo>
                <a:lnTo>
                  <a:pt x="77863" y="183019"/>
                </a:lnTo>
                <a:lnTo>
                  <a:pt x="137704" y="183019"/>
                </a:lnTo>
                <a:lnTo>
                  <a:pt x="115189" y="124752"/>
                </a:lnTo>
                <a:lnTo>
                  <a:pt x="115895" y="123380"/>
                </a:lnTo>
                <a:lnTo>
                  <a:pt x="59651" y="123380"/>
                </a:lnTo>
                <a:lnTo>
                  <a:pt x="59651" y="1816"/>
                </a:lnTo>
                <a:lnTo>
                  <a:pt x="57823" y="0"/>
                </a:lnTo>
                <a:close/>
              </a:path>
              <a:path w="186055" h="309880">
                <a:moveTo>
                  <a:pt x="137704" y="183019"/>
                </a:moveTo>
                <a:lnTo>
                  <a:pt x="77863" y="183019"/>
                </a:lnTo>
                <a:lnTo>
                  <a:pt x="123393" y="306412"/>
                </a:lnTo>
                <a:lnTo>
                  <a:pt x="123850" y="308686"/>
                </a:lnTo>
                <a:lnTo>
                  <a:pt x="125209" y="309600"/>
                </a:lnTo>
                <a:lnTo>
                  <a:pt x="184404" y="309600"/>
                </a:lnTo>
                <a:lnTo>
                  <a:pt x="185762" y="307327"/>
                </a:lnTo>
                <a:lnTo>
                  <a:pt x="184861" y="305053"/>
                </a:lnTo>
                <a:lnTo>
                  <a:pt x="137704" y="183019"/>
                </a:lnTo>
                <a:close/>
              </a:path>
              <a:path w="186055" h="309880">
                <a:moveTo>
                  <a:pt x="177114" y="0"/>
                </a:moveTo>
                <a:lnTo>
                  <a:pt x="119291" y="0"/>
                </a:lnTo>
                <a:lnTo>
                  <a:pt x="117475" y="901"/>
                </a:lnTo>
                <a:lnTo>
                  <a:pt x="116103" y="3632"/>
                </a:lnTo>
                <a:lnTo>
                  <a:pt x="59651" y="123380"/>
                </a:lnTo>
                <a:lnTo>
                  <a:pt x="115895" y="123380"/>
                </a:lnTo>
                <a:lnTo>
                  <a:pt x="177114" y="4546"/>
                </a:lnTo>
                <a:lnTo>
                  <a:pt x="178485" y="2273"/>
                </a:lnTo>
                <a:lnTo>
                  <a:pt x="177114" y="0"/>
                </a:lnTo>
                <a:close/>
              </a:path>
            </a:pathLst>
          </a:custGeom>
          <a:solidFill>
            <a:srgbClr val="004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26329" y="835755"/>
            <a:ext cx="114300" cy="309880"/>
          </a:xfrm>
          <a:custGeom>
            <a:avLst/>
            <a:gdLst/>
            <a:ahLst/>
            <a:cxnLst/>
            <a:rect l="l" t="t" r="r" b="b"/>
            <a:pathLst>
              <a:path w="114300" h="309880">
                <a:moveTo>
                  <a:pt x="21856" y="0"/>
                </a:moveTo>
                <a:lnTo>
                  <a:pt x="1816" y="0"/>
                </a:lnTo>
                <a:lnTo>
                  <a:pt x="0" y="1816"/>
                </a:lnTo>
                <a:lnTo>
                  <a:pt x="0" y="307784"/>
                </a:lnTo>
                <a:lnTo>
                  <a:pt x="1816" y="309600"/>
                </a:lnTo>
                <a:lnTo>
                  <a:pt x="112001" y="309600"/>
                </a:lnTo>
                <a:lnTo>
                  <a:pt x="113830" y="307784"/>
                </a:lnTo>
                <a:lnTo>
                  <a:pt x="113830" y="289115"/>
                </a:lnTo>
                <a:lnTo>
                  <a:pt x="112001" y="287286"/>
                </a:lnTo>
                <a:lnTo>
                  <a:pt x="24587" y="287286"/>
                </a:lnTo>
                <a:lnTo>
                  <a:pt x="23672" y="286384"/>
                </a:lnTo>
                <a:lnTo>
                  <a:pt x="23672" y="1816"/>
                </a:lnTo>
                <a:lnTo>
                  <a:pt x="21856" y="0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71578" y="835754"/>
            <a:ext cx="133985" cy="313690"/>
          </a:xfrm>
          <a:custGeom>
            <a:avLst/>
            <a:gdLst/>
            <a:ahLst/>
            <a:cxnLst/>
            <a:rect l="l" t="t" r="r" b="b"/>
            <a:pathLst>
              <a:path w="133984" h="313690">
                <a:moveTo>
                  <a:pt x="21856" y="0"/>
                </a:moveTo>
                <a:lnTo>
                  <a:pt x="1816" y="0"/>
                </a:lnTo>
                <a:lnTo>
                  <a:pt x="0" y="1816"/>
                </a:lnTo>
                <a:lnTo>
                  <a:pt x="0" y="236753"/>
                </a:lnTo>
                <a:lnTo>
                  <a:pt x="4823" y="270409"/>
                </a:lnTo>
                <a:lnTo>
                  <a:pt x="18438" y="294292"/>
                </a:lnTo>
                <a:lnTo>
                  <a:pt x="39567" y="308528"/>
                </a:lnTo>
                <a:lnTo>
                  <a:pt x="66929" y="313245"/>
                </a:lnTo>
                <a:lnTo>
                  <a:pt x="94285" y="308528"/>
                </a:lnTo>
                <a:lnTo>
                  <a:pt x="115414" y="294292"/>
                </a:lnTo>
                <a:lnTo>
                  <a:pt x="117330" y="290931"/>
                </a:lnTo>
                <a:lnTo>
                  <a:pt x="66929" y="290931"/>
                </a:lnTo>
                <a:lnTo>
                  <a:pt x="49218" y="287809"/>
                </a:lnTo>
                <a:lnTo>
                  <a:pt x="35566" y="278242"/>
                </a:lnTo>
                <a:lnTo>
                  <a:pt x="26781" y="261929"/>
                </a:lnTo>
                <a:lnTo>
                  <a:pt x="23672" y="238569"/>
                </a:lnTo>
                <a:lnTo>
                  <a:pt x="23672" y="1816"/>
                </a:lnTo>
                <a:lnTo>
                  <a:pt x="21856" y="0"/>
                </a:lnTo>
                <a:close/>
              </a:path>
              <a:path w="133984" h="313690">
                <a:moveTo>
                  <a:pt x="132029" y="0"/>
                </a:moveTo>
                <a:lnTo>
                  <a:pt x="112458" y="0"/>
                </a:lnTo>
                <a:lnTo>
                  <a:pt x="110642" y="1816"/>
                </a:lnTo>
                <a:lnTo>
                  <a:pt x="110642" y="238569"/>
                </a:lnTo>
                <a:lnTo>
                  <a:pt x="107460" y="261929"/>
                </a:lnTo>
                <a:lnTo>
                  <a:pt x="98515" y="278242"/>
                </a:lnTo>
                <a:lnTo>
                  <a:pt x="84705" y="287809"/>
                </a:lnTo>
                <a:lnTo>
                  <a:pt x="66929" y="290931"/>
                </a:lnTo>
                <a:lnTo>
                  <a:pt x="117330" y="290931"/>
                </a:lnTo>
                <a:lnTo>
                  <a:pt x="129033" y="270409"/>
                </a:lnTo>
                <a:lnTo>
                  <a:pt x="133858" y="236753"/>
                </a:lnTo>
                <a:lnTo>
                  <a:pt x="133858" y="1816"/>
                </a:lnTo>
                <a:lnTo>
                  <a:pt x="132029" y="0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844139" y="835755"/>
            <a:ext cx="147955" cy="309880"/>
          </a:xfrm>
          <a:custGeom>
            <a:avLst/>
            <a:gdLst/>
            <a:ahLst/>
            <a:cxnLst/>
            <a:rect l="l" t="t" r="r" b="b"/>
            <a:pathLst>
              <a:path w="147955" h="309880">
                <a:moveTo>
                  <a:pt x="86499" y="22301"/>
                </a:moveTo>
                <a:lnTo>
                  <a:pt x="60998" y="22301"/>
                </a:lnTo>
                <a:lnTo>
                  <a:pt x="61925" y="23215"/>
                </a:lnTo>
                <a:lnTo>
                  <a:pt x="61925" y="307784"/>
                </a:lnTo>
                <a:lnTo>
                  <a:pt x="63741" y="309600"/>
                </a:lnTo>
                <a:lnTo>
                  <a:pt x="83769" y="309600"/>
                </a:lnTo>
                <a:lnTo>
                  <a:pt x="85585" y="307784"/>
                </a:lnTo>
                <a:lnTo>
                  <a:pt x="85585" y="23215"/>
                </a:lnTo>
                <a:lnTo>
                  <a:pt x="86499" y="22301"/>
                </a:lnTo>
                <a:close/>
              </a:path>
              <a:path w="147955" h="309880">
                <a:moveTo>
                  <a:pt x="145694" y="0"/>
                </a:moveTo>
                <a:lnTo>
                  <a:pt x="1816" y="0"/>
                </a:lnTo>
                <a:lnTo>
                  <a:pt x="0" y="1816"/>
                </a:lnTo>
                <a:lnTo>
                  <a:pt x="0" y="20485"/>
                </a:lnTo>
                <a:lnTo>
                  <a:pt x="1816" y="22301"/>
                </a:lnTo>
                <a:lnTo>
                  <a:pt x="145694" y="22301"/>
                </a:lnTo>
                <a:lnTo>
                  <a:pt x="147510" y="20485"/>
                </a:lnTo>
                <a:lnTo>
                  <a:pt x="147510" y="1816"/>
                </a:lnTo>
                <a:lnTo>
                  <a:pt x="145694" y="0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012586" y="835755"/>
            <a:ext cx="147955" cy="309880"/>
          </a:xfrm>
          <a:custGeom>
            <a:avLst/>
            <a:gdLst/>
            <a:ahLst/>
            <a:cxnLst/>
            <a:rect l="l" t="t" r="r" b="b"/>
            <a:pathLst>
              <a:path w="147955" h="309880">
                <a:moveTo>
                  <a:pt x="86512" y="22301"/>
                </a:moveTo>
                <a:lnTo>
                  <a:pt x="61023" y="22301"/>
                </a:lnTo>
                <a:lnTo>
                  <a:pt x="61925" y="23215"/>
                </a:lnTo>
                <a:lnTo>
                  <a:pt x="61925" y="307784"/>
                </a:lnTo>
                <a:lnTo>
                  <a:pt x="63753" y="309600"/>
                </a:lnTo>
                <a:lnTo>
                  <a:pt x="83781" y="309600"/>
                </a:lnTo>
                <a:lnTo>
                  <a:pt x="85610" y="307784"/>
                </a:lnTo>
                <a:lnTo>
                  <a:pt x="85610" y="23215"/>
                </a:lnTo>
                <a:lnTo>
                  <a:pt x="86512" y="22301"/>
                </a:lnTo>
                <a:close/>
              </a:path>
              <a:path w="147955" h="309880">
                <a:moveTo>
                  <a:pt x="145707" y="0"/>
                </a:moveTo>
                <a:lnTo>
                  <a:pt x="1828" y="0"/>
                </a:lnTo>
                <a:lnTo>
                  <a:pt x="0" y="1816"/>
                </a:lnTo>
                <a:lnTo>
                  <a:pt x="0" y="20485"/>
                </a:lnTo>
                <a:lnTo>
                  <a:pt x="1828" y="22301"/>
                </a:lnTo>
                <a:lnTo>
                  <a:pt x="145707" y="22301"/>
                </a:lnTo>
                <a:lnTo>
                  <a:pt x="147523" y="20485"/>
                </a:lnTo>
                <a:lnTo>
                  <a:pt x="147523" y="1816"/>
                </a:lnTo>
                <a:lnTo>
                  <a:pt x="145707" y="0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199262" y="835755"/>
            <a:ext cx="114300" cy="309880"/>
          </a:xfrm>
          <a:custGeom>
            <a:avLst/>
            <a:gdLst/>
            <a:ahLst/>
            <a:cxnLst/>
            <a:rect l="l" t="t" r="r" b="b"/>
            <a:pathLst>
              <a:path w="114300" h="309880">
                <a:moveTo>
                  <a:pt x="112458" y="0"/>
                </a:moveTo>
                <a:lnTo>
                  <a:pt x="1828" y="0"/>
                </a:lnTo>
                <a:lnTo>
                  <a:pt x="0" y="1816"/>
                </a:lnTo>
                <a:lnTo>
                  <a:pt x="0" y="307784"/>
                </a:lnTo>
                <a:lnTo>
                  <a:pt x="1828" y="309600"/>
                </a:lnTo>
                <a:lnTo>
                  <a:pt x="112458" y="309600"/>
                </a:lnTo>
                <a:lnTo>
                  <a:pt x="114287" y="307784"/>
                </a:lnTo>
                <a:lnTo>
                  <a:pt x="114287" y="289115"/>
                </a:lnTo>
                <a:lnTo>
                  <a:pt x="112458" y="287286"/>
                </a:lnTo>
                <a:lnTo>
                  <a:pt x="24587" y="287286"/>
                </a:lnTo>
                <a:lnTo>
                  <a:pt x="23672" y="286384"/>
                </a:lnTo>
                <a:lnTo>
                  <a:pt x="23672" y="164807"/>
                </a:lnTo>
                <a:lnTo>
                  <a:pt x="24587" y="163906"/>
                </a:lnTo>
                <a:lnTo>
                  <a:pt x="101993" y="163906"/>
                </a:lnTo>
                <a:lnTo>
                  <a:pt x="103809" y="162077"/>
                </a:lnTo>
                <a:lnTo>
                  <a:pt x="103809" y="143421"/>
                </a:lnTo>
                <a:lnTo>
                  <a:pt x="101993" y="141592"/>
                </a:lnTo>
                <a:lnTo>
                  <a:pt x="24587" y="141592"/>
                </a:lnTo>
                <a:lnTo>
                  <a:pt x="23672" y="140677"/>
                </a:lnTo>
                <a:lnTo>
                  <a:pt x="23672" y="23215"/>
                </a:lnTo>
                <a:lnTo>
                  <a:pt x="24587" y="22301"/>
                </a:lnTo>
                <a:lnTo>
                  <a:pt x="112458" y="22301"/>
                </a:lnTo>
                <a:lnTo>
                  <a:pt x="114287" y="20485"/>
                </a:lnTo>
                <a:lnTo>
                  <a:pt x="114287" y="1816"/>
                </a:lnTo>
                <a:lnTo>
                  <a:pt x="112458" y="0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1359082" y="835750"/>
            <a:ext cx="132080" cy="309880"/>
          </a:xfrm>
          <a:custGeom>
            <a:avLst/>
            <a:gdLst/>
            <a:ahLst/>
            <a:cxnLst/>
            <a:rect l="l" t="t" r="r" b="b"/>
            <a:pathLst>
              <a:path w="132080" h="309880">
                <a:moveTo>
                  <a:pt x="48704" y="0"/>
                </a:moveTo>
                <a:lnTo>
                  <a:pt x="1816" y="0"/>
                </a:lnTo>
                <a:lnTo>
                  <a:pt x="0" y="1816"/>
                </a:lnTo>
                <a:lnTo>
                  <a:pt x="0" y="307784"/>
                </a:lnTo>
                <a:lnTo>
                  <a:pt x="1816" y="309600"/>
                </a:lnTo>
                <a:lnTo>
                  <a:pt x="21856" y="309600"/>
                </a:lnTo>
                <a:lnTo>
                  <a:pt x="23672" y="307784"/>
                </a:lnTo>
                <a:lnTo>
                  <a:pt x="23672" y="172110"/>
                </a:lnTo>
                <a:lnTo>
                  <a:pt x="24587" y="171196"/>
                </a:lnTo>
                <a:lnTo>
                  <a:pt x="54635" y="171196"/>
                </a:lnTo>
                <a:lnTo>
                  <a:pt x="60998" y="170738"/>
                </a:lnTo>
                <a:lnTo>
                  <a:pt x="66916" y="169824"/>
                </a:lnTo>
                <a:lnTo>
                  <a:pt x="90986" y="169824"/>
                </a:lnTo>
                <a:lnTo>
                  <a:pt x="89230" y="163906"/>
                </a:lnTo>
                <a:lnTo>
                  <a:pt x="105585" y="153145"/>
                </a:lnTo>
                <a:lnTo>
                  <a:pt x="108392" y="149339"/>
                </a:lnTo>
                <a:lnTo>
                  <a:pt x="24587" y="149339"/>
                </a:lnTo>
                <a:lnTo>
                  <a:pt x="23672" y="148424"/>
                </a:lnTo>
                <a:lnTo>
                  <a:pt x="23672" y="23215"/>
                </a:lnTo>
                <a:lnTo>
                  <a:pt x="24587" y="22313"/>
                </a:lnTo>
                <a:lnTo>
                  <a:pt x="110087" y="22313"/>
                </a:lnTo>
                <a:lnTo>
                  <a:pt x="108415" y="19234"/>
                </a:lnTo>
                <a:lnTo>
                  <a:pt x="83875" y="4537"/>
                </a:lnTo>
                <a:lnTo>
                  <a:pt x="48704" y="0"/>
                </a:lnTo>
                <a:close/>
              </a:path>
              <a:path w="132080" h="309880">
                <a:moveTo>
                  <a:pt x="90986" y="169824"/>
                </a:moveTo>
                <a:lnTo>
                  <a:pt x="66916" y="169824"/>
                </a:lnTo>
                <a:lnTo>
                  <a:pt x="106984" y="306412"/>
                </a:lnTo>
                <a:lnTo>
                  <a:pt x="107899" y="308698"/>
                </a:lnTo>
                <a:lnTo>
                  <a:pt x="109270" y="309600"/>
                </a:lnTo>
                <a:lnTo>
                  <a:pt x="131127" y="309600"/>
                </a:lnTo>
                <a:lnTo>
                  <a:pt x="132029" y="307784"/>
                </a:lnTo>
                <a:lnTo>
                  <a:pt x="131127" y="305054"/>
                </a:lnTo>
                <a:lnTo>
                  <a:pt x="90986" y="169824"/>
                </a:lnTo>
                <a:close/>
              </a:path>
              <a:path w="132080" h="309880">
                <a:moveTo>
                  <a:pt x="110087" y="22313"/>
                </a:moveTo>
                <a:lnTo>
                  <a:pt x="50533" y="22313"/>
                </a:lnTo>
                <a:lnTo>
                  <a:pt x="74802" y="25479"/>
                </a:lnTo>
                <a:lnTo>
                  <a:pt x="91344" y="36029"/>
                </a:lnTo>
                <a:lnTo>
                  <a:pt x="100800" y="55543"/>
                </a:lnTo>
                <a:lnTo>
                  <a:pt x="103809" y="85598"/>
                </a:lnTo>
                <a:lnTo>
                  <a:pt x="100671" y="116495"/>
                </a:lnTo>
                <a:lnTo>
                  <a:pt x="91001" y="136080"/>
                </a:lnTo>
                <a:lnTo>
                  <a:pt x="74416" y="146359"/>
                </a:lnTo>
                <a:lnTo>
                  <a:pt x="50533" y="149339"/>
                </a:lnTo>
                <a:lnTo>
                  <a:pt x="108392" y="149339"/>
                </a:lnTo>
                <a:lnTo>
                  <a:pt x="117581" y="136877"/>
                </a:lnTo>
                <a:lnTo>
                  <a:pt x="124965" y="114546"/>
                </a:lnTo>
                <a:lnTo>
                  <a:pt x="127482" y="85598"/>
                </a:lnTo>
                <a:lnTo>
                  <a:pt x="122794" y="45712"/>
                </a:lnTo>
                <a:lnTo>
                  <a:pt x="110087" y="22313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1522995" y="835755"/>
            <a:ext cx="232410" cy="309880"/>
          </a:xfrm>
          <a:custGeom>
            <a:avLst/>
            <a:gdLst/>
            <a:ahLst/>
            <a:cxnLst/>
            <a:rect l="l" t="t" r="r" b="b"/>
            <a:pathLst>
              <a:path w="232410" h="309880">
                <a:moveTo>
                  <a:pt x="21856" y="0"/>
                </a:moveTo>
                <a:lnTo>
                  <a:pt x="901" y="0"/>
                </a:lnTo>
                <a:lnTo>
                  <a:pt x="0" y="1816"/>
                </a:lnTo>
                <a:lnTo>
                  <a:pt x="444" y="4546"/>
                </a:lnTo>
                <a:lnTo>
                  <a:pt x="51904" y="307784"/>
                </a:lnTo>
                <a:lnTo>
                  <a:pt x="53263" y="309600"/>
                </a:lnTo>
                <a:lnTo>
                  <a:pt x="72390" y="309600"/>
                </a:lnTo>
                <a:lnTo>
                  <a:pt x="73748" y="307784"/>
                </a:lnTo>
                <a:lnTo>
                  <a:pt x="83368" y="251320"/>
                </a:lnTo>
                <a:lnTo>
                  <a:pt x="62826" y="251320"/>
                </a:lnTo>
                <a:lnTo>
                  <a:pt x="24117" y="4546"/>
                </a:lnTo>
                <a:lnTo>
                  <a:pt x="23672" y="1816"/>
                </a:lnTo>
                <a:lnTo>
                  <a:pt x="21856" y="0"/>
                </a:lnTo>
                <a:close/>
              </a:path>
              <a:path w="232410" h="309880">
                <a:moveTo>
                  <a:pt x="135951" y="59182"/>
                </a:moveTo>
                <a:lnTo>
                  <a:pt x="117005" y="59182"/>
                </a:lnTo>
                <a:lnTo>
                  <a:pt x="158902" y="307784"/>
                </a:lnTo>
                <a:lnTo>
                  <a:pt x="160261" y="309600"/>
                </a:lnTo>
                <a:lnTo>
                  <a:pt x="178930" y="309600"/>
                </a:lnTo>
                <a:lnTo>
                  <a:pt x="180289" y="307784"/>
                </a:lnTo>
                <a:lnTo>
                  <a:pt x="189870" y="251320"/>
                </a:lnTo>
                <a:lnTo>
                  <a:pt x="168910" y="251320"/>
                </a:lnTo>
                <a:lnTo>
                  <a:pt x="135951" y="59182"/>
                </a:lnTo>
                <a:close/>
              </a:path>
              <a:path w="232410" h="309880">
                <a:moveTo>
                  <a:pt x="124752" y="0"/>
                </a:moveTo>
                <a:lnTo>
                  <a:pt x="107442" y="0"/>
                </a:lnTo>
                <a:lnTo>
                  <a:pt x="106083" y="1816"/>
                </a:lnTo>
                <a:lnTo>
                  <a:pt x="63741" y="251320"/>
                </a:lnTo>
                <a:lnTo>
                  <a:pt x="83368" y="251320"/>
                </a:lnTo>
                <a:lnTo>
                  <a:pt x="116103" y="59182"/>
                </a:lnTo>
                <a:lnTo>
                  <a:pt x="135951" y="59182"/>
                </a:lnTo>
                <a:lnTo>
                  <a:pt x="126111" y="1816"/>
                </a:lnTo>
                <a:lnTo>
                  <a:pt x="124752" y="0"/>
                </a:lnTo>
                <a:close/>
              </a:path>
              <a:path w="232410" h="309880">
                <a:moveTo>
                  <a:pt x="231292" y="0"/>
                </a:moveTo>
                <a:lnTo>
                  <a:pt x="210794" y="0"/>
                </a:lnTo>
                <a:lnTo>
                  <a:pt x="209435" y="1816"/>
                </a:lnTo>
                <a:lnTo>
                  <a:pt x="208978" y="4546"/>
                </a:lnTo>
                <a:lnTo>
                  <a:pt x="170281" y="251320"/>
                </a:lnTo>
                <a:lnTo>
                  <a:pt x="189870" y="251320"/>
                </a:lnTo>
                <a:lnTo>
                  <a:pt x="232206" y="1816"/>
                </a:lnTo>
                <a:lnTo>
                  <a:pt x="231292" y="0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791166" y="832110"/>
            <a:ext cx="137160" cy="317500"/>
          </a:xfrm>
          <a:custGeom>
            <a:avLst/>
            <a:gdLst/>
            <a:ahLst/>
            <a:cxnLst/>
            <a:rect l="l" t="t" r="r" b="b"/>
            <a:pathLst>
              <a:path w="137160" h="317500">
                <a:moveTo>
                  <a:pt x="68300" y="0"/>
                </a:moveTo>
                <a:lnTo>
                  <a:pt x="28571" y="10755"/>
                </a:lnTo>
                <a:lnTo>
                  <a:pt x="5930" y="42341"/>
                </a:lnTo>
                <a:lnTo>
                  <a:pt x="285" y="104001"/>
                </a:lnTo>
                <a:lnTo>
                  <a:pt x="0" y="158445"/>
                </a:lnTo>
                <a:lnTo>
                  <a:pt x="285" y="212887"/>
                </a:lnTo>
                <a:lnTo>
                  <a:pt x="3080" y="263383"/>
                </a:lnTo>
                <a:lnTo>
                  <a:pt x="28571" y="306130"/>
                </a:lnTo>
                <a:lnTo>
                  <a:pt x="68300" y="316890"/>
                </a:lnTo>
                <a:lnTo>
                  <a:pt x="90215" y="314178"/>
                </a:lnTo>
                <a:lnTo>
                  <a:pt x="108029" y="306130"/>
                </a:lnTo>
                <a:lnTo>
                  <a:pt x="119834" y="294576"/>
                </a:lnTo>
                <a:lnTo>
                  <a:pt x="68300" y="294576"/>
                </a:lnTo>
                <a:lnTo>
                  <a:pt x="54751" y="292869"/>
                </a:lnTo>
                <a:lnTo>
                  <a:pt x="26632" y="258321"/>
                </a:lnTo>
                <a:lnTo>
                  <a:pt x="24394" y="211430"/>
                </a:lnTo>
                <a:lnTo>
                  <a:pt x="24130" y="158445"/>
                </a:lnTo>
                <a:lnTo>
                  <a:pt x="24394" y="105458"/>
                </a:lnTo>
                <a:lnTo>
                  <a:pt x="26632" y="58557"/>
                </a:lnTo>
                <a:lnTo>
                  <a:pt x="54751" y="23946"/>
                </a:lnTo>
                <a:lnTo>
                  <a:pt x="68300" y="22301"/>
                </a:lnTo>
                <a:lnTo>
                  <a:pt x="119827" y="22301"/>
                </a:lnTo>
                <a:lnTo>
                  <a:pt x="108029" y="10755"/>
                </a:lnTo>
                <a:lnTo>
                  <a:pt x="90215" y="2710"/>
                </a:lnTo>
                <a:lnTo>
                  <a:pt x="68300" y="0"/>
                </a:lnTo>
                <a:close/>
              </a:path>
              <a:path w="137160" h="317500">
                <a:moveTo>
                  <a:pt x="119827" y="22301"/>
                </a:moveTo>
                <a:lnTo>
                  <a:pt x="68300" y="22301"/>
                </a:lnTo>
                <a:lnTo>
                  <a:pt x="81914" y="23946"/>
                </a:lnTo>
                <a:lnTo>
                  <a:pt x="93225" y="28963"/>
                </a:lnTo>
                <a:lnTo>
                  <a:pt x="111609" y="74666"/>
                </a:lnTo>
                <a:lnTo>
                  <a:pt x="112915" y="158445"/>
                </a:lnTo>
                <a:lnTo>
                  <a:pt x="112582" y="211430"/>
                </a:lnTo>
                <a:lnTo>
                  <a:pt x="110038" y="258321"/>
                </a:lnTo>
                <a:lnTo>
                  <a:pt x="81914" y="292869"/>
                </a:lnTo>
                <a:lnTo>
                  <a:pt x="68300" y="294576"/>
                </a:lnTo>
                <a:lnTo>
                  <a:pt x="119834" y="294576"/>
                </a:lnTo>
                <a:lnTo>
                  <a:pt x="135339" y="245348"/>
                </a:lnTo>
                <a:lnTo>
                  <a:pt x="136588" y="158445"/>
                </a:lnTo>
                <a:lnTo>
                  <a:pt x="136304" y="104001"/>
                </a:lnTo>
                <a:lnTo>
                  <a:pt x="135339" y="71537"/>
                </a:lnTo>
                <a:lnTo>
                  <a:pt x="133518" y="53501"/>
                </a:lnTo>
                <a:lnTo>
                  <a:pt x="130670" y="42341"/>
                </a:lnTo>
                <a:lnTo>
                  <a:pt x="121571" y="24008"/>
                </a:lnTo>
                <a:lnTo>
                  <a:pt x="119827" y="22301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984670" y="835750"/>
            <a:ext cx="132080" cy="309880"/>
          </a:xfrm>
          <a:custGeom>
            <a:avLst/>
            <a:gdLst/>
            <a:ahLst/>
            <a:cxnLst/>
            <a:rect l="l" t="t" r="r" b="b"/>
            <a:pathLst>
              <a:path w="132080" h="309880">
                <a:moveTo>
                  <a:pt x="48704" y="0"/>
                </a:moveTo>
                <a:lnTo>
                  <a:pt x="1816" y="0"/>
                </a:lnTo>
                <a:lnTo>
                  <a:pt x="0" y="1816"/>
                </a:lnTo>
                <a:lnTo>
                  <a:pt x="0" y="307784"/>
                </a:lnTo>
                <a:lnTo>
                  <a:pt x="1816" y="309600"/>
                </a:lnTo>
                <a:lnTo>
                  <a:pt x="21856" y="309600"/>
                </a:lnTo>
                <a:lnTo>
                  <a:pt x="23672" y="307784"/>
                </a:lnTo>
                <a:lnTo>
                  <a:pt x="23672" y="172110"/>
                </a:lnTo>
                <a:lnTo>
                  <a:pt x="24587" y="171196"/>
                </a:lnTo>
                <a:lnTo>
                  <a:pt x="54635" y="171196"/>
                </a:lnTo>
                <a:lnTo>
                  <a:pt x="61010" y="170738"/>
                </a:lnTo>
                <a:lnTo>
                  <a:pt x="66929" y="169824"/>
                </a:lnTo>
                <a:lnTo>
                  <a:pt x="90986" y="169824"/>
                </a:lnTo>
                <a:lnTo>
                  <a:pt x="89230" y="163906"/>
                </a:lnTo>
                <a:lnTo>
                  <a:pt x="105579" y="153145"/>
                </a:lnTo>
                <a:lnTo>
                  <a:pt x="108386" y="149339"/>
                </a:lnTo>
                <a:lnTo>
                  <a:pt x="24587" y="149339"/>
                </a:lnTo>
                <a:lnTo>
                  <a:pt x="23672" y="148424"/>
                </a:lnTo>
                <a:lnTo>
                  <a:pt x="23672" y="23215"/>
                </a:lnTo>
                <a:lnTo>
                  <a:pt x="24587" y="22313"/>
                </a:lnTo>
                <a:lnTo>
                  <a:pt x="110087" y="22313"/>
                </a:lnTo>
                <a:lnTo>
                  <a:pt x="108415" y="19234"/>
                </a:lnTo>
                <a:lnTo>
                  <a:pt x="83875" y="4537"/>
                </a:lnTo>
                <a:lnTo>
                  <a:pt x="48704" y="0"/>
                </a:lnTo>
                <a:close/>
              </a:path>
              <a:path w="132080" h="309880">
                <a:moveTo>
                  <a:pt x="90986" y="169824"/>
                </a:moveTo>
                <a:lnTo>
                  <a:pt x="66929" y="169824"/>
                </a:lnTo>
                <a:lnTo>
                  <a:pt x="106984" y="306412"/>
                </a:lnTo>
                <a:lnTo>
                  <a:pt x="107899" y="308698"/>
                </a:lnTo>
                <a:lnTo>
                  <a:pt x="109270" y="309600"/>
                </a:lnTo>
                <a:lnTo>
                  <a:pt x="131127" y="309600"/>
                </a:lnTo>
                <a:lnTo>
                  <a:pt x="132029" y="307784"/>
                </a:lnTo>
                <a:lnTo>
                  <a:pt x="131127" y="305054"/>
                </a:lnTo>
                <a:lnTo>
                  <a:pt x="90986" y="169824"/>
                </a:lnTo>
                <a:close/>
              </a:path>
              <a:path w="132080" h="309880">
                <a:moveTo>
                  <a:pt x="110087" y="22313"/>
                </a:moveTo>
                <a:lnTo>
                  <a:pt x="50533" y="22313"/>
                </a:lnTo>
                <a:lnTo>
                  <a:pt x="74802" y="25479"/>
                </a:lnTo>
                <a:lnTo>
                  <a:pt x="91344" y="36029"/>
                </a:lnTo>
                <a:lnTo>
                  <a:pt x="100800" y="55543"/>
                </a:lnTo>
                <a:lnTo>
                  <a:pt x="103809" y="85598"/>
                </a:lnTo>
                <a:lnTo>
                  <a:pt x="100671" y="116495"/>
                </a:lnTo>
                <a:lnTo>
                  <a:pt x="91001" y="136080"/>
                </a:lnTo>
                <a:lnTo>
                  <a:pt x="74416" y="146359"/>
                </a:lnTo>
                <a:lnTo>
                  <a:pt x="50533" y="149339"/>
                </a:lnTo>
                <a:lnTo>
                  <a:pt x="108386" y="149339"/>
                </a:lnTo>
                <a:lnTo>
                  <a:pt x="117576" y="136877"/>
                </a:lnTo>
                <a:lnTo>
                  <a:pt x="124963" y="114546"/>
                </a:lnTo>
                <a:lnTo>
                  <a:pt x="127482" y="85598"/>
                </a:lnTo>
                <a:lnTo>
                  <a:pt x="122794" y="45712"/>
                </a:lnTo>
                <a:lnTo>
                  <a:pt x="110087" y="22313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143117" y="835755"/>
            <a:ext cx="147955" cy="309880"/>
          </a:xfrm>
          <a:custGeom>
            <a:avLst/>
            <a:gdLst/>
            <a:ahLst/>
            <a:cxnLst/>
            <a:rect l="l" t="t" r="r" b="b"/>
            <a:pathLst>
              <a:path w="147955" h="309880">
                <a:moveTo>
                  <a:pt x="86499" y="22301"/>
                </a:moveTo>
                <a:lnTo>
                  <a:pt x="61010" y="22301"/>
                </a:lnTo>
                <a:lnTo>
                  <a:pt x="61925" y="23215"/>
                </a:lnTo>
                <a:lnTo>
                  <a:pt x="61925" y="307784"/>
                </a:lnTo>
                <a:lnTo>
                  <a:pt x="63741" y="309600"/>
                </a:lnTo>
                <a:lnTo>
                  <a:pt x="83769" y="309600"/>
                </a:lnTo>
                <a:lnTo>
                  <a:pt x="85598" y="307784"/>
                </a:lnTo>
                <a:lnTo>
                  <a:pt x="85598" y="23215"/>
                </a:lnTo>
                <a:lnTo>
                  <a:pt x="86499" y="22301"/>
                </a:lnTo>
                <a:close/>
              </a:path>
              <a:path w="147955" h="309880">
                <a:moveTo>
                  <a:pt x="145694" y="0"/>
                </a:moveTo>
                <a:lnTo>
                  <a:pt x="1816" y="0"/>
                </a:lnTo>
                <a:lnTo>
                  <a:pt x="0" y="1816"/>
                </a:lnTo>
                <a:lnTo>
                  <a:pt x="0" y="20485"/>
                </a:lnTo>
                <a:lnTo>
                  <a:pt x="1816" y="22301"/>
                </a:lnTo>
                <a:lnTo>
                  <a:pt x="145694" y="22301"/>
                </a:lnTo>
                <a:lnTo>
                  <a:pt x="147510" y="20485"/>
                </a:lnTo>
                <a:lnTo>
                  <a:pt x="147510" y="1816"/>
                </a:lnTo>
                <a:lnTo>
                  <a:pt x="145694" y="0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329787" y="835755"/>
            <a:ext cx="134620" cy="309880"/>
          </a:xfrm>
          <a:custGeom>
            <a:avLst/>
            <a:gdLst/>
            <a:ahLst/>
            <a:cxnLst/>
            <a:rect l="l" t="t" r="r" b="b"/>
            <a:pathLst>
              <a:path w="134619" h="309880">
                <a:moveTo>
                  <a:pt x="21856" y="0"/>
                </a:moveTo>
                <a:lnTo>
                  <a:pt x="1816" y="0"/>
                </a:lnTo>
                <a:lnTo>
                  <a:pt x="0" y="1816"/>
                </a:lnTo>
                <a:lnTo>
                  <a:pt x="0" y="307784"/>
                </a:lnTo>
                <a:lnTo>
                  <a:pt x="1816" y="309600"/>
                </a:lnTo>
                <a:lnTo>
                  <a:pt x="21856" y="309600"/>
                </a:lnTo>
                <a:lnTo>
                  <a:pt x="23672" y="307784"/>
                </a:lnTo>
                <a:lnTo>
                  <a:pt x="23672" y="162534"/>
                </a:lnTo>
                <a:lnTo>
                  <a:pt x="24587" y="161620"/>
                </a:lnTo>
                <a:lnTo>
                  <a:pt x="134315" y="161620"/>
                </a:lnTo>
                <a:lnTo>
                  <a:pt x="134315" y="139318"/>
                </a:lnTo>
                <a:lnTo>
                  <a:pt x="24587" y="139318"/>
                </a:lnTo>
                <a:lnTo>
                  <a:pt x="23672" y="138404"/>
                </a:lnTo>
                <a:lnTo>
                  <a:pt x="23672" y="1816"/>
                </a:lnTo>
                <a:lnTo>
                  <a:pt x="21856" y="0"/>
                </a:lnTo>
                <a:close/>
              </a:path>
              <a:path w="134619" h="309880">
                <a:moveTo>
                  <a:pt x="134315" y="161620"/>
                </a:moveTo>
                <a:lnTo>
                  <a:pt x="109728" y="161620"/>
                </a:lnTo>
                <a:lnTo>
                  <a:pt x="110642" y="162534"/>
                </a:lnTo>
                <a:lnTo>
                  <a:pt x="110642" y="307784"/>
                </a:lnTo>
                <a:lnTo>
                  <a:pt x="112458" y="309600"/>
                </a:lnTo>
                <a:lnTo>
                  <a:pt x="132486" y="309600"/>
                </a:lnTo>
                <a:lnTo>
                  <a:pt x="134315" y="307784"/>
                </a:lnTo>
                <a:lnTo>
                  <a:pt x="134315" y="161620"/>
                </a:lnTo>
                <a:close/>
              </a:path>
              <a:path w="134619" h="309880">
                <a:moveTo>
                  <a:pt x="132486" y="0"/>
                </a:moveTo>
                <a:lnTo>
                  <a:pt x="112458" y="0"/>
                </a:lnTo>
                <a:lnTo>
                  <a:pt x="110642" y="1816"/>
                </a:lnTo>
                <a:lnTo>
                  <a:pt x="110642" y="138404"/>
                </a:lnTo>
                <a:lnTo>
                  <a:pt x="109728" y="139318"/>
                </a:lnTo>
                <a:lnTo>
                  <a:pt x="134315" y="139318"/>
                </a:lnTo>
                <a:lnTo>
                  <a:pt x="134315" y="1816"/>
                </a:lnTo>
                <a:lnTo>
                  <a:pt x="132486" y="0"/>
                </a:lnTo>
                <a:close/>
              </a:path>
            </a:pathLst>
          </a:custGeom>
          <a:solidFill>
            <a:srgbClr val="00A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" dirty="0"/>
              <a:t>gazele</a:t>
            </a:r>
            <a:r>
              <a:rPr spc="-30" dirty="0"/>
              <a:t>y</a:t>
            </a:r>
            <a:r>
              <a:rPr spc="25" dirty="0"/>
              <a:t>.com</a:t>
            </a:r>
          </a:p>
        </p:txBody>
      </p:sp>
      <p:pic>
        <p:nvPicPr>
          <p:cNvPr id="170" name="Picture 169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719351" y="1233885"/>
            <a:ext cx="1374596" cy="661538"/>
          </a:xfrm>
          <a:prstGeom prst="rect">
            <a:avLst/>
          </a:prstGeom>
        </p:spPr>
      </p:pic>
      <p:sp>
        <p:nvSpPr>
          <p:cNvPr id="174" name="TextBox 173"/>
          <p:cNvSpPr txBox="1"/>
          <p:nvPr/>
        </p:nvSpPr>
        <p:spPr>
          <a:xfrm>
            <a:off x="455078" y="207117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1</a:t>
            </a:r>
            <a:endParaRPr lang="en-GB" sz="1100" b="1" dirty="0"/>
          </a:p>
        </p:txBody>
      </p:sp>
      <p:sp>
        <p:nvSpPr>
          <p:cNvPr id="182" name="TextBox 181"/>
          <p:cNvSpPr txBox="1"/>
          <p:nvPr/>
        </p:nvSpPr>
        <p:spPr>
          <a:xfrm>
            <a:off x="9840326" y="3799135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Bus Stops</a:t>
            </a:r>
            <a:endParaRPr lang="en-GB" sz="1100" b="1" dirty="0"/>
          </a:p>
        </p:txBody>
      </p:sp>
      <p:sp>
        <p:nvSpPr>
          <p:cNvPr id="183" name="TextBox 182"/>
          <p:cNvSpPr txBox="1"/>
          <p:nvPr/>
        </p:nvSpPr>
        <p:spPr>
          <a:xfrm rot="2175036">
            <a:off x="6478713" y="930549"/>
            <a:ext cx="1197043" cy="64633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PLOT G</a:t>
            </a:r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90" name="Isosceles Triangle 189"/>
          <p:cNvSpPr/>
          <p:nvPr/>
        </p:nvSpPr>
        <p:spPr>
          <a:xfrm>
            <a:off x="9523948" y="3842716"/>
            <a:ext cx="198044" cy="165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95" name="Ink 194"/>
              <p14:cNvContentPartPr/>
              <p14:nvPr/>
            </p14:nvContentPartPr>
            <p14:xfrm>
              <a:off x="4762410" y="1447965"/>
              <a:ext cx="314280" cy="257400"/>
            </p14:xfrm>
          </p:contentPart>
        </mc:Choice>
        <mc:Fallback xmlns="">
          <p:pic>
            <p:nvPicPr>
              <p:cNvPr id="195" name="Ink 19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714530" y="1351845"/>
                <a:ext cx="410400" cy="44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96" name="Ink 195"/>
              <p14:cNvContentPartPr/>
              <p14:nvPr/>
            </p14:nvContentPartPr>
            <p14:xfrm>
              <a:off x="4762410" y="1552725"/>
              <a:ext cx="209520" cy="304920"/>
            </p14:xfrm>
          </p:contentPart>
        </mc:Choice>
        <mc:Fallback xmlns="">
          <p:pic>
            <p:nvPicPr>
              <p:cNvPr id="196" name="Ink 19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714530" y="1456605"/>
                <a:ext cx="305640" cy="497160"/>
              </a:xfrm>
              <a:prstGeom prst="rect">
                <a:avLst/>
              </a:prstGeom>
            </p:spPr>
          </p:pic>
        </mc:Fallback>
      </mc:AlternateContent>
      <p:sp>
        <p:nvSpPr>
          <p:cNvPr id="197" name="object 148"/>
          <p:cNvSpPr/>
          <p:nvPr/>
        </p:nvSpPr>
        <p:spPr>
          <a:xfrm rot="2273142">
            <a:off x="6801018" y="1203606"/>
            <a:ext cx="428614" cy="248707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TextBox 198"/>
          <p:cNvSpPr txBox="1"/>
          <p:nvPr/>
        </p:nvSpPr>
        <p:spPr>
          <a:xfrm>
            <a:off x="9840326" y="4226020"/>
            <a:ext cx="7777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dirty="0" smtClean="0"/>
              <a:t>Bus Route</a:t>
            </a:r>
            <a:endParaRPr lang="en-GB" sz="1100" b="1" dirty="0"/>
          </a:p>
        </p:txBody>
      </p:sp>
      <p:sp>
        <p:nvSpPr>
          <p:cNvPr id="217" name="Isosceles Triangle 216"/>
          <p:cNvSpPr/>
          <p:nvPr/>
        </p:nvSpPr>
        <p:spPr>
          <a:xfrm>
            <a:off x="5086236" y="3021664"/>
            <a:ext cx="198044" cy="165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8" name="Isosceles Triangle 217"/>
          <p:cNvSpPr/>
          <p:nvPr/>
        </p:nvSpPr>
        <p:spPr>
          <a:xfrm>
            <a:off x="2314409" y="3479052"/>
            <a:ext cx="198044" cy="165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9" name="Isosceles Triangle 218"/>
          <p:cNvSpPr/>
          <p:nvPr/>
        </p:nvSpPr>
        <p:spPr>
          <a:xfrm>
            <a:off x="6801434" y="4003460"/>
            <a:ext cx="198044" cy="165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0" name="Isosceles Triangle 219"/>
          <p:cNvSpPr/>
          <p:nvPr/>
        </p:nvSpPr>
        <p:spPr>
          <a:xfrm>
            <a:off x="3600268" y="3783253"/>
            <a:ext cx="198044" cy="165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Isosceles Triangle 220"/>
          <p:cNvSpPr/>
          <p:nvPr/>
        </p:nvSpPr>
        <p:spPr>
          <a:xfrm>
            <a:off x="6760942" y="5023927"/>
            <a:ext cx="198044" cy="165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2" name="Isosceles Triangle 221"/>
          <p:cNvSpPr/>
          <p:nvPr/>
        </p:nvSpPr>
        <p:spPr>
          <a:xfrm>
            <a:off x="3734347" y="2621987"/>
            <a:ext cx="198044" cy="165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5" name="TextBox 234"/>
          <p:cNvSpPr txBox="1"/>
          <p:nvPr/>
        </p:nvSpPr>
        <p:spPr>
          <a:xfrm>
            <a:off x="2293915" y="3483371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/>
              <a:t>A</a:t>
            </a:r>
            <a:endParaRPr lang="en-GB" sz="800" b="1" dirty="0"/>
          </a:p>
        </p:txBody>
      </p:sp>
      <p:sp>
        <p:nvSpPr>
          <p:cNvPr id="236" name="TextBox 235"/>
          <p:cNvSpPr txBox="1"/>
          <p:nvPr/>
        </p:nvSpPr>
        <p:spPr>
          <a:xfrm>
            <a:off x="3581788" y="3797497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B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6751778" y="5014901"/>
            <a:ext cx="2391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C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6790044" y="4014669"/>
            <a:ext cx="2487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D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5075130" y="3016720"/>
            <a:ext cx="2343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E</a:t>
            </a:r>
          </a:p>
        </p:txBody>
      </p:sp>
      <p:sp>
        <p:nvSpPr>
          <p:cNvPr id="240" name="TextBox 239"/>
          <p:cNvSpPr txBox="1"/>
          <p:nvPr/>
        </p:nvSpPr>
        <p:spPr>
          <a:xfrm>
            <a:off x="3709587" y="2629404"/>
            <a:ext cx="2487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H</a:t>
            </a:r>
          </a:p>
        </p:txBody>
      </p:sp>
      <p:sp>
        <p:nvSpPr>
          <p:cNvPr id="241" name="TextBox 240"/>
          <p:cNvSpPr txBox="1"/>
          <p:nvPr/>
        </p:nvSpPr>
        <p:spPr>
          <a:xfrm>
            <a:off x="6400064" y="3418147"/>
            <a:ext cx="6205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XPO</a:t>
            </a:r>
            <a:endParaRPr lang="en-GB" sz="900" b="1" dirty="0"/>
          </a:p>
        </p:txBody>
      </p:sp>
      <p:sp>
        <p:nvSpPr>
          <p:cNvPr id="242" name="TextBox 241"/>
          <p:cNvSpPr txBox="1"/>
          <p:nvPr/>
        </p:nvSpPr>
        <p:spPr>
          <a:xfrm>
            <a:off x="7324295" y="3713811"/>
            <a:ext cx="6205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IDC</a:t>
            </a:r>
            <a:endParaRPr lang="en-GB" sz="900" b="1" dirty="0"/>
          </a:p>
        </p:txBody>
      </p:sp>
      <p:sp>
        <p:nvSpPr>
          <p:cNvPr id="243" name="TextBox 242"/>
          <p:cNvSpPr txBox="1"/>
          <p:nvPr/>
        </p:nvSpPr>
        <p:spPr>
          <a:xfrm rot="1443693">
            <a:off x="2373300" y="2517569"/>
            <a:ext cx="540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ADC</a:t>
            </a:r>
            <a:endParaRPr lang="en-GB" sz="900" b="1" dirty="0"/>
          </a:p>
        </p:txBody>
      </p:sp>
      <p:sp>
        <p:nvSpPr>
          <p:cNvPr id="244" name="TextBox 243"/>
          <p:cNvSpPr txBox="1"/>
          <p:nvPr/>
        </p:nvSpPr>
        <p:spPr>
          <a:xfrm>
            <a:off x="4030246" y="3001332"/>
            <a:ext cx="6205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/>
              <a:t>CDC</a:t>
            </a:r>
            <a:endParaRPr lang="en-GB" sz="900" b="1" dirty="0"/>
          </a:p>
        </p:txBody>
      </p:sp>
      <p:sp>
        <p:nvSpPr>
          <p:cNvPr id="224" name="Right Arrow 223"/>
          <p:cNvSpPr/>
          <p:nvPr/>
        </p:nvSpPr>
        <p:spPr>
          <a:xfrm rot="20086244">
            <a:off x="2756922" y="3058463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Right Arrow 205"/>
          <p:cNvSpPr/>
          <p:nvPr/>
        </p:nvSpPr>
        <p:spPr>
          <a:xfrm>
            <a:off x="9519295" y="4297910"/>
            <a:ext cx="234622" cy="15842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Right Arrow 206"/>
          <p:cNvSpPr/>
          <p:nvPr/>
        </p:nvSpPr>
        <p:spPr>
          <a:xfrm rot="1940304">
            <a:off x="6242161" y="5184945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Right Arrow 207"/>
          <p:cNvSpPr/>
          <p:nvPr/>
        </p:nvSpPr>
        <p:spPr>
          <a:xfrm rot="21368179">
            <a:off x="4178074" y="4746303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Right Arrow 208"/>
          <p:cNvSpPr/>
          <p:nvPr/>
        </p:nvSpPr>
        <p:spPr>
          <a:xfrm rot="4176639">
            <a:off x="3327565" y="3372587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Right Arrow 209"/>
          <p:cNvSpPr/>
          <p:nvPr/>
        </p:nvSpPr>
        <p:spPr>
          <a:xfrm rot="17317860">
            <a:off x="7972338" y="5148289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Right Arrow 210"/>
          <p:cNvSpPr/>
          <p:nvPr/>
        </p:nvSpPr>
        <p:spPr>
          <a:xfrm rot="12564139">
            <a:off x="4620746" y="2642489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2" name="Right Arrow 211"/>
          <p:cNvSpPr/>
          <p:nvPr/>
        </p:nvSpPr>
        <p:spPr>
          <a:xfrm rot="13132251">
            <a:off x="7315009" y="4263593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Right Arrow 212"/>
          <p:cNvSpPr/>
          <p:nvPr/>
        </p:nvSpPr>
        <p:spPr>
          <a:xfrm rot="12397252">
            <a:off x="5682064" y="3332890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Right Arrow 213"/>
          <p:cNvSpPr/>
          <p:nvPr/>
        </p:nvSpPr>
        <p:spPr>
          <a:xfrm rot="8781153">
            <a:off x="3475982" y="2461726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Right Arrow 204"/>
          <p:cNvSpPr/>
          <p:nvPr/>
        </p:nvSpPr>
        <p:spPr>
          <a:xfrm rot="19180752">
            <a:off x="4267799" y="1842463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5" name="Right Arrow 214"/>
          <p:cNvSpPr/>
          <p:nvPr/>
        </p:nvSpPr>
        <p:spPr>
          <a:xfrm rot="8189150">
            <a:off x="4523736" y="2053157"/>
            <a:ext cx="234622" cy="16914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5" name="TextBox 224"/>
          <p:cNvSpPr txBox="1"/>
          <p:nvPr/>
        </p:nvSpPr>
        <p:spPr>
          <a:xfrm>
            <a:off x="4788846" y="1763317"/>
            <a:ext cx="2503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G</a:t>
            </a:r>
            <a:endParaRPr lang="en-GB" sz="800" b="1" dirty="0"/>
          </a:p>
        </p:txBody>
      </p:sp>
      <p:sp>
        <p:nvSpPr>
          <p:cNvPr id="227" name="Isosceles Triangle 226"/>
          <p:cNvSpPr/>
          <p:nvPr/>
        </p:nvSpPr>
        <p:spPr>
          <a:xfrm>
            <a:off x="4468992" y="1654431"/>
            <a:ext cx="198044" cy="165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3" name="TextBox 222"/>
          <p:cNvSpPr txBox="1"/>
          <p:nvPr/>
        </p:nvSpPr>
        <p:spPr>
          <a:xfrm>
            <a:off x="4455639" y="1659853"/>
            <a:ext cx="2311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/>
              <a:t>F</a:t>
            </a:r>
            <a:endParaRPr lang="en-GB" sz="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168</Words>
  <Application>Microsoft Office PowerPoint</Application>
  <PresentationFormat>Custom</PresentationFormat>
  <Paragraphs>125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Magna Park Manager</dc:creator>
  <cp:lastModifiedBy>Keith</cp:lastModifiedBy>
  <cp:revision>16</cp:revision>
  <dcterms:created xsi:type="dcterms:W3CDTF">2019-05-09T13:46:55Z</dcterms:created>
  <dcterms:modified xsi:type="dcterms:W3CDTF">2019-08-30T12:43:24Z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2019-04-15T00:00:00Z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2019-05-09T00:00:00Z</vt:filetime>
  </property>
</Properties>
</file>